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theme/theme8.xml" ContentType="application/vnd.openxmlformats-officedocument.them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0" r:id="rId1"/>
    <p:sldMasterId id="2147483652" r:id="rId2"/>
    <p:sldMasterId id="2147483653" r:id="rId3"/>
    <p:sldMasterId id="2147483709" r:id="rId4"/>
    <p:sldMasterId id="2147483765" r:id="rId5"/>
    <p:sldMasterId id="2147483777" r:id="rId6"/>
  </p:sldMasterIdLst>
  <p:notesMasterIdLst>
    <p:notesMasterId r:id="rId15"/>
  </p:notesMasterIdLst>
  <p:handoutMasterIdLst>
    <p:handoutMasterId r:id="rId16"/>
  </p:handoutMasterIdLst>
  <p:sldIdLst>
    <p:sldId id="365" r:id="rId7"/>
    <p:sldId id="335" r:id="rId8"/>
    <p:sldId id="355" r:id="rId9"/>
    <p:sldId id="371" r:id="rId10"/>
    <p:sldId id="370" r:id="rId11"/>
    <p:sldId id="369" r:id="rId12"/>
    <p:sldId id="366" r:id="rId13"/>
    <p:sldId id="262" r:id="rId14"/>
  </p:sldIdLst>
  <p:sldSz cx="13004800" cy="9753600"/>
  <p:notesSz cx="9926638" cy="6797675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5pPr>
    <a:lvl6pPr marL="22860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6pPr>
    <a:lvl7pPr marL="27432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7pPr>
    <a:lvl8pPr marL="32004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8pPr>
    <a:lvl9pPr marL="3657600" algn="l" defTabSz="914400" rtl="0" eaLnBrk="1" latinLnBrk="0" hangingPunct="1">
      <a:defRPr sz="4200" kern="1200">
        <a:solidFill>
          <a:srgbClr val="000000"/>
        </a:solidFill>
        <a:latin typeface="Gill Sans" charset="0"/>
        <a:ea typeface="Microsoft JhengHei Bold" charset="0"/>
        <a:cs typeface="Microsoft JhengHei Bold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072">
          <p15:clr>
            <a:srgbClr val="A4A3A4"/>
          </p15:clr>
        </p15:guide>
        <p15:guide id="2" pos="409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2141">
          <p15:clr>
            <a:srgbClr val="A4A3A4"/>
          </p15:clr>
        </p15:guide>
        <p15:guide id="2" pos="3126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134781"/>
    <a:srgbClr val="000002"/>
    <a:srgbClr val="44C8F5"/>
    <a:srgbClr val="493087"/>
    <a:srgbClr val="ED145A"/>
    <a:srgbClr val="BFD730"/>
    <a:srgbClr val="FFFFFF"/>
    <a:srgbClr val="F49AC1"/>
    <a:srgbClr val="FF99CC"/>
    <a:srgbClr val="F57F9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7019" autoAdjust="0"/>
    <p:restoredTop sz="94878" autoAdjust="0"/>
  </p:normalViewPr>
  <p:slideViewPr>
    <p:cSldViewPr>
      <p:cViewPr varScale="1">
        <p:scale>
          <a:sx n="81" d="100"/>
          <a:sy n="81" d="100"/>
        </p:scale>
        <p:origin x="-1392" y="-78"/>
      </p:cViewPr>
      <p:guideLst>
        <p:guide orient="horz" pos="3072"/>
        <p:guide pos="4096"/>
      </p:guideLst>
    </p:cSldViewPr>
  </p:slideViewPr>
  <p:outlineViewPr>
    <p:cViewPr>
      <p:scale>
        <a:sx n="33" d="100"/>
        <a:sy n="33" d="100"/>
      </p:scale>
      <p:origin x="0" y="5346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102" d="100"/>
          <a:sy n="102" d="100"/>
        </p:scale>
        <p:origin x="-1572" y="-90"/>
      </p:cViewPr>
      <p:guideLst>
        <p:guide orient="horz" pos="2141"/>
        <p:guide pos="312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4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FDECBBEE-7E76-4C37-85E7-B90F950DA96F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380751B5-8A9A-4B4F-8A10-0925432AEC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31280002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5622799" y="0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fld id="{A8ABE0DB-7541-4034-BBF1-6D034E1DC586}" type="datetimeFigureOut">
              <a:rPr lang="zh-TW" altLang="en-US"/>
              <a:pPr>
                <a:defRPr/>
              </a:pPr>
              <a:t>2018/11/19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3263900" y="509588"/>
            <a:ext cx="3398838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992665" y="3228896"/>
            <a:ext cx="7941310" cy="30589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defRPr sz="1200">
                <a:latin typeface="Gill Sans" charset="0"/>
                <a:ea typeface="新細明體" pitchFamily="18" charset="-120"/>
                <a:cs typeface="ヒラギノ角ゴ ProN W3" charset="0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5622799" y="6456611"/>
            <a:ext cx="4301543" cy="339884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a typeface="新細明體" pitchFamily="18" charset="-120"/>
                <a:cs typeface="ヒラギノ角ゴ ProN W3" charset="0"/>
              </a:defRPr>
            </a:lvl1pPr>
          </a:lstStyle>
          <a:p>
            <a:pPr>
              <a:defRPr/>
            </a:pPr>
            <a:fld id="{78C3A52E-AE11-4860-8063-7647B0AC6D0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61051497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0443358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044335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0443358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04433589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7" name="備忘稿版面配置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TW" altLang="en-US" smtClean="0"/>
          </a:p>
        </p:txBody>
      </p:sp>
    </p:spTree>
    <p:extLst>
      <p:ext uri="{BB962C8B-B14F-4D97-AF65-F5344CB8AC3E}">
        <p14:creationId xmlns:p14="http://schemas.microsoft.com/office/powerpoint/2010/main" xmlns="" val="10443358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7CA91C-DEFF-47EB-A7A4-A9B41DBA2C77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3F7DF9-604A-47B5-A6B2-65BB36F4F2B1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8ADB6E-FE5E-40C2-8D8C-DF5E9192669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5969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89500" y="3378200"/>
            <a:ext cx="4140200" cy="56896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C5AE5-A770-4729-B8D3-BCB8720E06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B5B88-6C39-4E07-A12B-893ABBE99A4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482FC-F61D-4B92-9381-464BBBEA909F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4EBCCF-E1BD-4287-A00B-D315A7FE19E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13D918-AD08-4342-9D37-B03892AF21A6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DE1295-4263-4FD1-B748-62020F770B35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7E6FEB-A688-4573-AC12-D35B5932E469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921500" y="2184400"/>
            <a:ext cx="2108200" cy="68834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596900" y="2184400"/>
            <a:ext cx="6172200" cy="68834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Text Box 5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B909B3-5E89-427D-9350-4160F581A854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>
    <p:push dir="u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333750" y="4978400"/>
            <a:ext cx="2343150" cy="38989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Microsoft JhengHei" charset="-12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467225" y="3797300"/>
            <a:ext cx="1209675" cy="5080000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797300"/>
            <a:ext cx="3476625" cy="5080000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>
              <a:sym typeface="Gill Sans" charset="0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</p:spTree>
  </p:cSld>
  <p:clrMapOvr>
    <a:masterClrMapping/>
  </p:clrMapOvr>
  <p:transition>
    <p:push dir="u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  <a:prstGeom prst="rect">
            <a:avLst/>
          </a:prstGeo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</p:spTree>
  </p:cSld>
  <p:clrMapOvr>
    <a:masterClrMapping/>
  </p:clrMapOvr>
  <p:transition>
    <p:push dir="u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E3797-44D1-423A-B6A2-D2B0EC4E0D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21EBE2-F360-4FB2-BAAB-DED2901BD5E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94F13B-057E-4B41-A501-295C2971F61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CE6F7F-48FA-4E5B-8806-108B9294C02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8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9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087B2D-109E-4206-B893-909AD9BB5B1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E105F1-B728-40E1-A5F8-0A0CE88D88E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C08E7E-1982-4875-AA30-B2E5E530567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C9BBEA-6954-426D-83BD-624AA4F58C8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 smtClean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D53AC-5B72-4C14-A6DD-7C1E302B876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1F0D9-0AA7-4D6D-84CA-E8CE72F4333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CE040C-4DED-40CA-91BA-403F95CAC07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>
    <p:push dir="u"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圖片版面配置區 3"/>
          <p:cNvSpPr>
            <a:spLocks noGrp="1"/>
          </p:cNvSpPr>
          <p:nvPr>
            <p:ph type="pic" sz="quarter" idx="10"/>
          </p:nvPr>
        </p:nvSpPr>
        <p:spPr>
          <a:xfrm>
            <a:off x="1677864" y="1636439"/>
            <a:ext cx="3456384" cy="3381245"/>
          </a:xfrm>
          <a:prstGeom prst="rect">
            <a:avLst/>
          </a:prstGeom>
        </p:spPr>
        <p:txBody>
          <a:bodyPr/>
          <a:lstStyle>
            <a:lvl1pPr>
              <a:buNone/>
              <a:defRPr sz="24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endParaRPr lang="zh-TW" altLang="en-US" dirty="0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11"/>
          </p:nvPr>
        </p:nvSpPr>
        <p:spPr>
          <a:xfrm>
            <a:off x="5134248" y="4588495"/>
            <a:ext cx="7344816" cy="1368425"/>
          </a:xfrm>
          <a:prstGeom prst="rect">
            <a:avLst/>
          </a:prstGeom>
        </p:spPr>
        <p:txBody>
          <a:bodyPr/>
          <a:lstStyle>
            <a:lvl1pPr algn="ctr">
              <a:buNone/>
              <a:defRPr sz="6000" b="1">
                <a:latin typeface="微軟正黑體" pitchFamily="34" charset="-120"/>
                <a:ea typeface="微軟正黑體" pitchFamily="34" charset="-120"/>
              </a:defRPr>
            </a:lvl1pPr>
            <a:lvl5pPr>
              <a:buNone/>
              <a:defRPr/>
            </a:lvl5pPr>
          </a:lstStyle>
          <a:p>
            <a:pPr lvl="0"/>
            <a:r>
              <a:rPr lang="zh-TW" altLang="en-US" dirty="0" smtClean="0"/>
              <a:t>按一下以編輯母片文字樣式</a:t>
            </a:r>
          </a:p>
        </p:txBody>
      </p:sp>
      <p:sp>
        <p:nvSpPr>
          <p:cNvPr id="8" name="文字版面配置區 7"/>
          <p:cNvSpPr>
            <a:spLocks noGrp="1"/>
          </p:cNvSpPr>
          <p:nvPr>
            <p:ph type="body" sz="quarter" idx="12" hasCustomPrompt="1"/>
          </p:nvPr>
        </p:nvSpPr>
        <p:spPr>
          <a:xfrm>
            <a:off x="9310712" y="8693224"/>
            <a:ext cx="3240360" cy="504056"/>
          </a:xfrm>
          <a:prstGeom prst="rect">
            <a:avLst/>
          </a:prstGeom>
        </p:spPr>
        <p:txBody>
          <a:bodyPr/>
          <a:lstStyle>
            <a:lvl1pPr algn="r"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en-US" altLang="zh-TW" dirty="0" smtClean="0"/>
              <a:t>2016/02/19</a:t>
            </a:r>
            <a:endParaRPr lang="zh-TW" altLang="en-US" dirty="0"/>
          </a:p>
        </p:txBody>
      </p:sp>
      <p:sp>
        <p:nvSpPr>
          <p:cNvPr id="7" name="文字版面配置區 7"/>
          <p:cNvSpPr>
            <a:spLocks noGrp="1"/>
          </p:cNvSpPr>
          <p:nvPr>
            <p:ph type="body" sz="quarter" idx="13" hasCustomPrompt="1"/>
          </p:nvPr>
        </p:nvSpPr>
        <p:spPr>
          <a:xfrm>
            <a:off x="453728" y="8117160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專案經理：</a:t>
            </a:r>
            <a:r>
              <a:rPr lang="en-US" altLang="zh-TW" dirty="0" smtClean="0"/>
              <a:t> </a:t>
            </a:r>
            <a:r>
              <a:rPr lang="en-US" altLang="zh-TW" dirty="0" err="1" smtClean="0"/>
              <a:t>ooo</a:t>
            </a:r>
            <a:endParaRPr lang="zh-TW" altLang="en-US" dirty="0"/>
          </a:p>
        </p:txBody>
      </p:sp>
      <p:sp>
        <p:nvSpPr>
          <p:cNvPr id="9" name="文字版面配置區 7"/>
          <p:cNvSpPr>
            <a:spLocks noGrp="1"/>
          </p:cNvSpPr>
          <p:nvPr>
            <p:ph type="body" sz="quarter" idx="14" hasCustomPrompt="1"/>
          </p:nvPr>
        </p:nvSpPr>
        <p:spPr>
          <a:xfrm>
            <a:off x="453728" y="8621216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電話：</a:t>
            </a:r>
            <a:r>
              <a:rPr lang="en-US" altLang="zh-TW" dirty="0" smtClean="0"/>
              <a:t> 87123235</a:t>
            </a:r>
            <a:endParaRPr lang="zh-TW" altLang="en-US" dirty="0"/>
          </a:p>
        </p:txBody>
      </p:sp>
      <p:sp>
        <p:nvSpPr>
          <p:cNvPr id="10" name="文字版面配置區 7"/>
          <p:cNvSpPr>
            <a:spLocks noGrp="1"/>
          </p:cNvSpPr>
          <p:nvPr>
            <p:ph type="body" sz="quarter" idx="15" hasCustomPrompt="1"/>
          </p:nvPr>
        </p:nvSpPr>
        <p:spPr>
          <a:xfrm>
            <a:off x="453728" y="9125272"/>
            <a:ext cx="5256584" cy="504056"/>
          </a:xfrm>
          <a:prstGeom prst="rect">
            <a:avLst/>
          </a:prstGeom>
        </p:spPr>
        <p:txBody>
          <a:bodyPr/>
          <a:lstStyle>
            <a:lvl1pPr marL="0" indent="0" algn="l">
              <a:spcBef>
                <a:spcPts val="1000"/>
              </a:spcBef>
              <a:buNone/>
              <a:defRPr sz="2200">
                <a:latin typeface="微軟正黑體" pitchFamily="34" charset="-120"/>
                <a:ea typeface="微軟正黑體" pitchFamily="34" charset="-120"/>
              </a:defRPr>
            </a:lvl1pPr>
          </a:lstStyle>
          <a:p>
            <a:pPr lvl="0"/>
            <a:r>
              <a:rPr lang="zh-TW" altLang="en-US" dirty="0" smtClean="0"/>
              <a:t>信箱：</a:t>
            </a:r>
            <a:r>
              <a:rPr lang="en-US" altLang="zh-TW" dirty="0" smtClean="0"/>
              <a:t>shop123@shop123.com.tw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xmlns="" val="10721763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974725" y="3030538"/>
            <a:ext cx="11055350" cy="209073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951038" y="5527675"/>
            <a:ext cx="9102725" cy="249237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027113" y="6267450"/>
            <a:ext cx="11053762" cy="19367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027113" y="4133850"/>
            <a:ext cx="11053762" cy="213360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650875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78600" y="2276475"/>
            <a:ext cx="5775325" cy="6435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182813"/>
            <a:ext cx="5745163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50875" y="3092450"/>
            <a:ext cx="5745163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605588" y="2182813"/>
            <a:ext cx="5748337" cy="90963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605588" y="3092450"/>
            <a:ext cx="5748337" cy="561975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50875" y="388938"/>
            <a:ext cx="4278313" cy="165258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084763" y="388938"/>
            <a:ext cx="7269162" cy="832326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650875" y="2041525"/>
            <a:ext cx="4278313" cy="66706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549525" y="6827838"/>
            <a:ext cx="7802563" cy="806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2549525" y="871538"/>
            <a:ext cx="7802563" cy="58515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2549525" y="7634288"/>
            <a:ext cx="7802563" cy="114458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9428163" y="390525"/>
            <a:ext cx="2925762" cy="832167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650875" y="390525"/>
            <a:ext cx="8624888" cy="832167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5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6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theme" Target="../theme/theme5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slideLayout" Target="../slideLayouts/slideLayout56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Relationship Id="rId1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4.xml"/><Relationship Id="rId13" Type="http://schemas.openxmlformats.org/officeDocument/2006/relationships/image" Target="../media/image7.png"/><Relationship Id="rId3" Type="http://schemas.openxmlformats.org/officeDocument/2006/relationships/slideLayout" Target="../slideLayouts/slideLayout59.xml"/><Relationship Id="rId7" Type="http://schemas.openxmlformats.org/officeDocument/2006/relationships/slideLayout" Target="../slideLayouts/slideLayout6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8.xml"/><Relationship Id="rId1" Type="http://schemas.openxmlformats.org/officeDocument/2006/relationships/slideLayout" Target="../slideLayouts/slideLayout57.xml"/><Relationship Id="rId6" Type="http://schemas.openxmlformats.org/officeDocument/2006/relationships/slideLayout" Target="../slideLayouts/slideLayout62.xml"/><Relationship Id="rId11" Type="http://schemas.openxmlformats.org/officeDocument/2006/relationships/slideLayout" Target="../slideLayouts/slideLayout67.xml"/><Relationship Id="rId5" Type="http://schemas.openxmlformats.org/officeDocument/2006/relationships/slideLayout" Target="../slideLayouts/slideLayout61.xml"/><Relationship Id="rId10" Type="http://schemas.openxmlformats.org/officeDocument/2006/relationships/slideLayout" Target="../slideLayouts/slideLayout66.xml"/><Relationship Id="rId4" Type="http://schemas.openxmlformats.org/officeDocument/2006/relationships/slideLayout" Target="../slideLayouts/slideLayout60.xml"/><Relationship Id="rId9" Type="http://schemas.openxmlformats.org/officeDocument/2006/relationships/slideLayout" Target="../slideLayouts/slideLayout6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96900" y="3378200"/>
            <a:ext cx="11691978" cy="5689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dirty="0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dirty="0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dirty="0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dirty="0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596900" y="2184400"/>
            <a:ext cx="11763416" cy="9271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dirty="0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2" name="Text Box 5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12076113" y="673100"/>
            <a:ext cx="319087" cy="342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rgbClr val="7F7F7F"/>
                </a:solidFill>
                <a:latin typeface="微軟正黑體" pitchFamily="34" charset="-120"/>
                <a:ea typeface="微軟正黑體" pitchFamily="34" charset="-120"/>
                <a:cs typeface="ヒラギノ角ゴ ProN W3" charset="0"/>
                <a:sym typeface="微軟正黑體" pitchFamily="34" charset="-120"/>
              </a:defRPr>
            </a:lvl1pPr>
          </a:lstStyle>
          <a:p>
            <a:pPr>
              <a:defRPr/>
            </a:pPr>
            <a:fld id="{6FB31DCA-A203-42C3-85EA-2E874631AA6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  <p:sp>
        <p:nvSpPr>
          <p:cNvPr id="2054" name="Line 6"/>
          <p:cNvSpPr>
            <a:spLocks noChangeShapeType="1"/>
          </p:cNvSpPr>
          <p:nvPr/>
        </p:nvSpPr>
        <p:spPr bwMode="auto">
          <a:xfrm>
            <a:off x="595312" y="3236913"/>
            <a:ext cx="11736000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333333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•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–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50000"/>
        </a:lnSpc>
        <a:spcBef>
          <a:spcPct val="0"/>
        </a:spcBef>
        <a:spcAft>
          <a:spcPct val="0"/>
        </a:spcAft>
        <a:buChar char="»"/>
        <a:defRPr sz="2400">
          <a:solidFill>
            <a:srgbClr val="333333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1600">
          <a:solidFill>
            <a:srgbClr val="333333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3075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4978400"/>
            <a:ext cx="4838700" cy="38989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text styles</a:t>
            </a:r>
          </a:p>
          <a:p>
            <a:pPr lvl="1"/>
            <a:r>
              <a:rPr lang="en-US" altLang="zh-TW" smtClean="0">
                <a:sym typeface="微軟正黑體" pitchFamily="34" charset="-120"/>
              </a:rPr>
              <a:t>Second level</a:t>
            </a:r>
          </a:p>
          <a:p>
            <a:pPr lvl="2"/>
            <a:r>
              <a:rPr lang="en-US" altLang="zh-TW" smtClean="0">
                <a:sym typeface="微軟正黑體" pitchFamily="34" charset="-120"/>
              </a:rPr>
              <a:t>Third level</a:t>
            </a:r>
          </a:p>
          <a:p>
            <a:pPr lvl="3"/>
            <a:r>
              <a:rPr lang="en-US" altLang="zh-TW" smtClean="0">
                <a:sym typeface="微軟正黑體" pitchFamily="34" charset="-120"/>
              </a:rPr>
              <a:t>Fourth level</a:t>
            </a:r>
          </a:p>
          <a:p>
            <a:pPr lvl="4"/>
            <a:r>
              <a:rPr lang="en-US" altLang="zh-TW" smtClean="0">
                <a:sym typeface="微軟正黑體" pitchFamily="34" charset="-120"/>
              </a:rPr>
              <a:t>Fifth level</a:t>
            </a: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797300"/>
            <a:ext cx="4838700" cy="838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>
                <a:sym typeface="微軟正黑體" pitchFamily="34" charset="-120"/>
              </a:rPr>
              <a:t>Click to edit Master title style</a:t>
            </a:r>
          </a:p>
        </p:txBody>
      </p:sp>
      <p:sp>
        <p:nvSpPr>
          <p:cNvPr id="4101" name="Line 4"/>
          <p:cNvSpPr>
            <a:spLocks noChangeShapeType="1"/>
          </p:cNvSpPr>
          <p:nvPr/>
        </p:nvSpPr>
        <p:spPr bwMode="auto">
          <a:xfrm>
            <a:off x="836613" y="4710113"/>
            <a:ext cx="4840287" cy="0"/>
          </a:xfrm>
          <a:prstGeom prst="line">
            <a:avLst/>
          </a:prstGeom>
          <a:noFill/>
          <a:ln w="25400">
            <a:solidFill>
              <a:srgbClr val="0E4580"/>
            </a:solidFill>
            <a:miter lim="800000"/>
            <a:headEnd/>
            <a:tailEnd/>
          </a:ln>
        </p:spPr>
        <p:txBody>
          <a:bodyPr lIns="0" tIns="0" rIns="0" bIns="0"/>
          <a:lstStyle/>
          <a:p>
            <a:pPr>
              <a:defRPr/>
            </a:pPr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ransition>
    <p:push dir="u"/>
  </p:transition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  <a:sym typeface="微軟正黑體" pitchFamily="34" charset="-12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rgbClr val="0E4580"/>
          </a:solidFill>
          <a:latin typeface="Microsoft JhengHei" charset="-120"/>
          <a:ea typeface="Microsoft JhengHei" charset="-120"/>
          <a:sym typeface="Microsoft JhengHei" charset="-120"/>
        </a:defRPr>
      </a:lvl9pPr>
    </p:titleStyle>
    <p:bodyStyle>
      <a:lvl1pPr marL="342900" indent="-3429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  <a:sym typeface="微軟正黑體" pitchFamily="34" charset="-120"/>
        </a:defRPr>
      </a:lvl1pPr>
      <a:lvl2pPr marL="742950" indent="-28575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2pPr>
      <a:lvl3pPr marL="11430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•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3pPr>
      <a:lvl4pPr marL="16002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–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4pPr>
      <a:lvl5pPr marL="2057400" indent="-228600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Char char="»"/>
        <a:defRPr sz="2400">
          <a:solidFill>
            <a:srgbClr val="0E4580"/>
          </a:solidFill>
          <a:latin typeface="微軟正黑體" panose="020B0604030504040204" pitchFamily="34" charset="-120"/>
          <a:ea typeface="微軟正黑體" panose="020B0604030504040204" pitchFamily="34" charset="-120"/>
          <a:sym typeface="微軟正黑體" pitchFamily="34" charset="-120"/>
        </a:defRPr>
      </a:lvl5pPr>
      <a:lvl6pPr marL="4572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6pPr>
      <a:lvl7pPr marL="9144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7pPr>
      <a:lvl8pPr marL="13716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8pPr>
      <a:lvl9pPr marL="1828800" algn="l" rtl="0" fontAlgn="base">
        <a:lnSpc>
          <a:spcPct val="130000"/>
        </a:lnSpc>
        <a:spcBef>
          <a:spcPct val="0"/>
        </a:spcBef>
        <a:spcAft>
          <a:spcPct val="0"/>
        </a:spcAft>
        <a:defRPr sz="2400">
          <a:solidFill>
            <a:srgbClr val="0E4580"/>
          </a:solidFill>
          <a:latin typeface="+mn-lt"/>
          <a:ea typeface="+mn-ea"/>
          <a:sym typeface="Microsoft JhengHei" charset="-12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13004800" cy="97536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43" r:id="rId1"/>
    <p:sldLayoutId id="2147483744" r:id="rId2"/>
    <p:sldLayoutId id="2147483745" r:id="rId3"/>
    <p:sldLayoutId id="2147483746" r:id="rId4"/>
    <p:sldLayoutId id="2147483747" r:id="rId5"/>
    <p:sldLayoutId id="2147483748" r:id="rId6"/>
    <p:sldLayoutId id="2147483749" r:id="rId7"/>
    <p:sldLayoutId id="2147483750" r:id="rId8"/>
    <p:sldLayoutId id="2147483751" r:id="rId9"/>
    <p:sldLayoutId id="2147483752" r:id="rId10"/>
    <p:sldLayoutId id="2147483753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8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889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1pPr>
      <a:lvl2pPr marL="1333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2pPr>
      <a:lvl3pPr marL="1778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3pPr>
      <a:lvl4pPr marL="22225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4pPr>
      <a:lvl5pPr marL="2667000" indent="-571500" algn="l" rtl="0" eaLnBrk="0" fontAlgn="base" hangingPunct="0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5pPr>
      <a:lvl6pPr marL="31242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6pPr>
      <a:lvl7pPr marL="35814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7pPr>
      <a:lvl8pPr marL="40386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8pPr>
      <a:lvl9pPr marL="4495800" indent="-571500" algn="l" rtl="0" fontAlgn="base">
        <a:spcBef>
          <a:spcPts val="2400"/>
        </a:spcBef>
        <a:spcAft>
          <a:spcPct val="0"/>
        </a:spcAft>
        <a:buSzPct val="171000"/>
        <a:buFont typeface="Gill Sans" charset="0"/>
        <a:buChar char="•"/>
        <a:defRPr sz="4200">
          <a:solidFill>
            <a:schemeClr val="tx1"/>
          </a:solidFill>
          <a:latin typeface="+mn-lt"/>
          <a:ea typeface="+mn-ea"/>
          <a:cs typeface="+mn-cs"/>
          <a:sym typeface="Gill Sans" charset="0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user\Desktop\圖片1.jpg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0"/>
            <a:ext cx="13003213" cy="975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標題版面配置區 1"/>
          <p:cNvSpPr>
            <a:spLocks noGrp="1"/>
          </p:cNvSpPr>
          <p:nvPr>
            <p:ph type="title"/>
          </p:nvPr>
        </p:nvSpPr>
        <p:spPr bwMode="auto">
          <a:xfrm>
            <a:off x="650875" y="390525"/>
            <a:ext cx="11703050" cy="162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5124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650875" y="2276475"/>
            <a:ext cx="11703050" cy="643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  <a:latin typeface="Gill Sans" charset="0"/>
                <a:ea typeface="+mn-ea"/>
                <a:cs typeface="+mn-cs"/>
                <a:sym typeface="Gill Sans" charset="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ea typeface="新細明體" pitchFamily="18" charset="-120"/>
              </a:defRPr>
            </a:lvl1pPr>
          </a:lstStyle>
          <a:p>
            <a:pPr>
              <a:defRPr/>
            </a:pPr>
            <a:fld id="{A53CB6BE-AD7B-4195-B931-14BD9C675CA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</p:sldLayoutIdLst>
  <p:transition>
    <p:push dir="u"/>
  </p:transition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1E874F-DA74-4014-9C71-03EBABADF2F7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B2AB-A868-478B-A39F-852802DAE3E9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14" cstate="print"/>
          <a:srcRect t="20469"/>
          <a:stretch>
            <a:fillRect/>
          </a:stretch>
        </p:blipFill>
        <p:spPr bwMode="auto">
          <a:xfrm>
            <a:off x="0" y="1996480"/>
            <a:ext cx="13004800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14" cstate="print"/>
          <a:srcRect t="20469"/>
          <a:stretch>
            <a:fillRect/>
          </a:stretch>
        </p:blipFill>
        <p:spPr bwMode="auto">
          <a:xfrm flipV="1">
            <a:off x="0" y="0"/>
            <a:ext cx="13004800" cy="775712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6" r:id="rId1"/>
    <p:sldLayoutId id="2147483767" r:id="rId2"/>
    <p:sldLayoutId id="2147483768" r:id="rId3"/>
    <p:sldLayoutId id="2147483769" r:id="rId4"/>
    <p:sldLayoutId id="2147483770" r:id="rId5"/>
    <p:sldLayoutId id="2147483771" r:id="rId6"/>
    <p:sldLayoutId id="2147483772" r:id="rId7"/>
    <p:sldLayoutId id="2147483773" r:id="rId8"/>
    <p:sldLayoutId id="2147483774" r:id="rId9"/>
    <p:sldLayoutId id="2147483775" r:id="rId10"/>
    <p:sldLayoutId id="2147483776" r:id="rId11"/>
    <p:sldLayoutId id="214748378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650875" y="390525"/>
            <a:ext cx="11703050" cy="162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650875" y="2276475"/>
            <a:ext cx="11703050" cy="64357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650875" y="9040813"/>
            <a:ext cx="3033713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09B3B-6EB5-43BF-8B7D-8E044FAC8D95}" type="datetimeFigureOut">
              <a:rPr lang="zh-TW" altLang="en-US" smtClean="0"/>
              <a:pPr/>
              <a:t>2018/11/19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443413" y="9040813"/>
            <a:ext cx="4117975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9320213" y="9040813"/>
            <a:ext cx="3033712" cy="51911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68B62A-60A6-4D44-98BC-EB522F540251}" type="slidenum">
              <a:rPr lang="zh-TW" altLang="en-US" smtClean="0"/>
              <a:pPr/>
              <a:t>‹#›</a:t>
            </a:fld>
            <a:endParaRPr lang="zh-TW" altLang="en-US"/>
          </a:p>
        </p:txBody>
      </p:sp>
      <p:pic>
        <p:nvPicPr>
          <p:cNvPr id="8" name="Picture 1"/>
          <p:cNvPicPr>
            <a:picLocks noChangeAspect="1" noChangeArrowheads="1"/>
          </p:cNvPicPr>
          <p:nvPr userDrawn="1"/>
        </p:nvPicPr>
        <p:blipFill>
          <a:blip r:embed="rId13" cstate="print"/>
          <a:srcRect t="19731"/>
          <a:stretch>
            <a:fillRect/>
          </a:stretch>
        </p:blipFill>
        <p:spPr bwMode="auto">
          <a:xfrm flipV="1">
            <a:off x="0" y="0"/>
            <a:ext cx="13004800" cy="78291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pic>
        <p:nvPicPr>
          <p:cNvPr id="7" name="Picture 1"/>
          <p:cNvPicPr>
            <a:picLocks noChangeAspect="1" noChangeArrowheads="1"/>
          </p:cNvPicPr>
          <p:nvPr userDrawn="1"/>
        </p:nvPicPr>
        <p:blipFill>
          <a:blip r:embed="rId13" cstate="print"/>
          <a:srcRect t="19731"/>
          <a:stretch>
            <a:fillRect/>
          </a:stretch>
        </p:blipFill>
        <p:spPr bwMode="auto">
          <a:xfrm>
            <a:off x="0" y="1924472"/>
            <a:ext cx="13004800" cy="782912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78" r:id="rId1"/>
    <p:sldLayoutId id="2147483779" r:id="rId2"/>
    <p:sldLayoutId id="2147483780" r:id="rId3"/>
    <p:sldLayoutId id="2147483781" r:id="rId4"/>
    <p:sldLayoutId id="2147483782" r:id="rId5"/>
    <p:sldLayoutId id="2147483783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5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圖片版面配置區 1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內容版面配置區 2"/>
          <p:cNvSpPr>
            <a:spLocks noGrp="1"/>
          </p:cNvSpPr>
          <p:nvPr>
            <p:ph sz="quarter" idx="11"/>
          </p:nvPr>
        </p:nvSpPr>
        <p:spPr/>
        <p:txBody>
          <a:bodyPr>
            <a:normAutofit fontScale="70000" lnSpcReduction="20000"/>
          </a:bodyPr>
          <a:lstStyle/>
          <a:p>
            <a:pPr algn="r"/>
            <a:r>
              <a:rPr lang="zh-TW" altLang="en-US" dirty="0" smtClean="0"/>
              <a:t>經營</a:t>
            </a:r>
            <a:r>
              <a:rPr lang="en-US" altLang="zh-TW" dirty="0" err="1" smtClean="0"/>
              <a:t>Fb</a:t>
            </a:r>
            <a:r>
              <a:rPr lang="zh-TW" altLang="en-US" dirty="0" smtClean="0"/>
              <a:t>社群整套</a:t>
            </a:r>
            <a:endParaRPr lang="en-US" altLang="zh-TW" dirty="0" smtClean="0"/>
          </a:p>
          <a:p>
            <a:pPr algn="r"/>
            <a:r>
              <a:rPr lang="zh-TW" altLang="en-US" dirty="0" smtClean="0"/>
              <a:t>賺錢功能</a:t>
            </a:r>
            <a:endParaRPr lang="en-US" altLang="zh-TW" dirty="0" smtClean="0"/>
          </a:p>
          <a:p>
            <a:pPr algn="r"/>
            <a:endParaRPr lang="zh-TW" altLang="en-US" dirty="0"/>
          </a:p>
        </p:txBody>
      </p:sp>
      <p:sp>
        <p:nvSpPr>
          <p:cNvPr id="14" name="文字版面配置區 1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5" name="文字版面配置區 1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16" name="文字版面配置區 15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版面配置區 5" descr="Logo_vertic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77864" y="1636439"/>
            <a:ext cx="3445929" cy="35081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74481480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大綱</a:t>
            </a:r>
            <a:endParaRPr lang="zh-TW" altLang="en-US" dirty="0" smtClean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zh-TW" dirty="0" smtClean="0"/>
              <a:t>FB</a:t>
            </a:r>
            <a:r>
              <a:rPr lang="zh-TW" altLang="en-US" dirty="0" smtClean="0"/>
              <a:t>快速登入</a:t>
            </a:r>
            <a:endParaRPr lang="en-US" altLang="zh-TW" dirty="0" smtClean="0"/>
          </a:p>
          <a:p>
            <a:r>
              <a:rPr lang="en-US" altLang="zh-TW" dirty="0" smtClean="0"/>
              <a:t>FB</a:t>
            </a:r>
            <a:r>
              <a:rPr lang="zh-TW" altLang="en-US" dirty="0" smtClean="0"/>
              <a:t> </a:t>
            </a:r>
            <a:r>
              <a:rPr lang="en-US" altLang="zh-TW" dirty="0" smtClean="0"/>
              <a:t>pixel</a:t>
            </a:r>
          </a:p>
          <a:p>
            <a:r>
              <a:rPr lang="en-US" altLang="zh-TW" dirty="0" smtClean="0"/>
              <a:t>FB Message</a:t>
            </a:r>
          </a:p>
          <a:p>
            <a:r>
              <a:rPr lang="en-US" altLang="zh-TW" dirty="0" smtClean="0"/>
              <a:t>FB DPA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1"/>
          <p:cNvSpPr>
            <a:spLocks noGrp="1"/>
          </p:cNvSpPr>
          <p:nvPr>
            <p:ph type="title"/>
          </p:nvPr>
        </p:nvSpPr>
        <p:spPr>
          <a:xfrm>
            <a:off x="501608" y="2162156"/>
            <a:ext cx="11763416" cy="927100"/>
          </a:xfrm>
        </p:spPr>
        <p:txBody>
          <a:bodyPr/>
          <a:lstStyle/>
          <a:p>
            <a:r>
              <a:rPr lang="zh-TW" altLang="en-US" dirty="0" smtClean="0"/>
              <a:t>整套賺取</a:t>
            </a:r>
            <a:r>
              <a:rPr lang="en-US" altLang="zh-TW" dirty="0" smtClean="0"/>
              <a:t>FB</a:t>
            </a:r>
            <a:r>
              <a:rPr lang="zh-TW" altLang="en-US" dirty="0" smtClean="0"/>
              <a:t>商店經營模式</a:t>
            </a:r>
          </a:p>
        </p:txBody>
      </p:sp>
      <p:sp>
        <p:nvSpPr>
          <p:cNvPr id="8195" name="內容版面配置區 12"/>
          <p:cNvSpPr>
            <a:spLocks noGrp="1"/>
          </p:cNvSpPr>
          <p:nvPr>
            <p:ph idx="1"/>
          </p:nvPr>
        </p:nvSpPr>
        <p:spPr>
          <a:xfrm>
            <a:off x="573046" y="3162288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在購買</a:t>
            </a:r>
            <a:r>
              <a:rPr lang="en-US" altLang="zh-TW" dirty="0" smtClean="0"/>
              <a:t>FB</a:t>
            </a:r>
            <a:r>
              <a:rPr lang="zh-TW" altLang="en-US" dirty="0" smtClean="0"/>
              <a:t>廣告時，應該要買開店</a:t>
            </a:r>
            <a:r>
              <a:rPr lang="en-US" altLang="zh-TW" dirty="0" smtClean="0"/>
              <a:t>123</a:t>
            </a:r>
            <a:r>
              <a:rPr lang="zh-TW" altLang="en-US" dirty="0" smtClean="0"/>
              <a:t>加值功能來配合使用哦，單購買廣告而跟官網無關是無法有成效的，廣告是廣告，官網是官網，效益是起不來的，就在就告訴你整套的</a:t>
            </a:r>
            <a:r>
              <a:rPr lang="en-US" altLang="zh-TW" dirty="0" smtClean="0"/>
              <a:t>FB</a:t>
            </a:r>
            <a:r>
              <a:rPr lang="zh-TW" altLang="en-US" dirty="0" smtClean="0"/>
              <a:t>商店經營模式，提升整體廣告效益 </a:t>
            </a:r>
            <a:r>
              <a:rPr lang="en-US" altLang="zh-TW" sz="3200" b="1" dirty="0" smtClean="0"/>
              <a:t>20%</a:t>
            </a:r>
            <a:r>
              <a:rPr lang="en-US" altLang="zh-TW" dirty="0" smtClean="0"/>
              <a:t> !!</a:t>
            </a:r>
            <a:r>
              <a:rPr lang="zh-TW" altLang="en-US" dirty="0" smtClean="0"/>
              <a:t>讓你輕鬆賺取網路財！</a:t>
            </a:r>
            <a:endParaRPr lang="en-US" altLang="zh-TW" dirty="0" smtClean="0"/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510E779-1745-4165-A6F7-E38C670EE106}" type="slidenum">
              <a:rPr lang="en-US" altLang="zh-TW" smtClean="0"/>
              <a:pPr/>
              <a:t>3</a:t>
            </a:fld>
            <a:endParaRPr lang="en-US" altLang="zh-TW" dirty="0" smtClean="0"/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8930" y="4939884"/>
            <a:ext cx="9352364" cy="48137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5299279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FB</a:t>
            </a:r>
            <a:r>
              <a:rPr lang="zh-TW" altLang="en-US" dirty="0" smtClean="0"/>
              <a:t>商店 </a:t>
            </a:r>
            <a:r>
              <a:rPr lang="en-US" altLang="zh-TW" dirty="0" smtClean="0"/>
              <a:t>DPA </a:t>
            </a:r>
            <a:r>
              <a:rPr lang="zh-TW" altLang="en-US" dirty="0" smtClean="0"/>
              <a:t>崁入，精準分析消費行為</a:t>
            </a:r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510E779-1745-4165-A6F7-E38C670EE106}" type="slidenum">
              <a:rPr lang="en-US" altLang="zh-TW" smtClean="0"/>
              <a:pPr/>
              <a:t>4</a:t>
            </a:fld>
            <a:endParaRPr lang="en-US" altLang="zh-TW" smtClean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501608" y="3162288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購買</a:t>
            </a:r>
            <a:r>
              <a:rPr lang="en-US" altLang="zh-TW" dirty="0" smtClean="0"/>
              <a:t>FB</a:t>
            </a:r>
            <a:r>
              <a:rPr lang="zh-TW" altLang="en-US" dirty="0" smtClean="0"/>
              <a:t>廣告後，應該要進入到自己</a:t>
            </a:r>
            <a:r>
              <a:rPr lang="en-US" altLang="zh-TW" dirty="0" smtClean="0"/>
              <a:t>FB</a:t>
            </a:r>
            <a:r>
              <a:rPr lang="zh-TW" altLang="en-US" dirty="0" smtClean="0"/>
              <a:t>商店頁面，做商品自動化</a:t>
            </a:r>
            <a:r>
              <a:rPr lang="en-US" altLang="zh-TW" dirty="0" smtClean="0"/>
              <a:t>DPA</a:t>
            </a:r>
            <a:r>
              <a:rPr lang="zh-TW" altLang="en-US" dirty="0" smtClean="0"/>
              <a:t>，在官網才能檢視消費者的行為分析，進而搭配</a:t>
            </a:r>
            <a:r>
              <a:rPr lang="en-US" altLang="zh-TW" dirty="0" smtClean="0"/>
              <a:t>FB Pixel</a:t>
            </a:r>
            <a:r>
              <a:rPr lang="zh-TW" altLang="en-US" dirty="0" smtClean="0"/>
              <a:t>檢視廣告效益</a:t>
            </a:r>
            <a:endParaRPr lang="en-US" altLang="zh-TW" dirty="0" smtClean="0"/>
          </a:p>
        </p:txBody>
      </p:sp>
      <p:pic>
        <p:nvPicPr>
          <p:cNvPr id="4098" name="Picture 2" descr="C:\Users\Nick\Desktop\社群資訊\notebook-pic-DPA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0698" y="4729712"/>
            <a:ext cx="8574101" cy="50238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299279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FB </a:t>
            </a:r>
            <a:r>
              <a:rPr lang="en-US" altLang="zh-TW" dirty="0"/>
              <a:t>P</a:t>
            </a:r>
            <a:r>
              <a:rPr lang="en-US" altLang="zh-TW" dirty="0" smtClean="0"/>
              <a:t>ixel</a:t>
            </a:r>
            <a:r>
              <a:rPr lang="zh-TW" altLang="en-US" dirty="0" smtClean="0"/>
              <a:t>追蹤客戶軌跡  檢視網站規劃及廣告效益</a:t>
            </a:r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510E779-1745-4165-A6F7-E38C670EE106}" type="slidenum">
              <a:rPr lang="en-US" altLang="zh-TW" smtClean="0"/>
              <a:pPr/>
              <a:t>5</a:t>
            </a:fld>
            <a:endParaRPr lang="en-US" altLang="zh-TW" smtClean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501608" y="3162288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商店連結到官網後，在後台也崁入</a:t>
            </a:r>
            <a:r>
              <a:rPr lang="en-US" altLang="zh-TW" dirty="0" smtClean="0"/>
              <a:t>FB Pixel</a:t>
            </a:r>
            <a:r>
              <a:rPr lang="zh-TW" altLang="en-US" dirty="0" smtClean="0"/>
              <a:t> ，透過</a:t>
            </a:r>
            <a:r>
              <a:rPr lang="en-US" altLang="zh-TW" dirty="0" smtClean="0"/>
              <a:t>FB Pixel</a:t>
            </a:r>
            <a:r>
              <a:rPr lang="zh-TW" altLang="en-US" dirty="0" smtClean="0"/>
              <a:t>分析中，才能了解購買的</a:t>
            </a:r>
            <a:r>
              <a:rPr lang="en-US" altLang="zh-TW" dirty="0" smtClean="0"/>
              <a:t>FB</a:t>
            </a:r>
            <a:r>
              <a:rPr lang="zh-TW" altLang="en-US" dirty="0" smtClean="0"/>
              <a:t>廣告有沒有效益，而不是沒有關聯，那就白買囉</a:t>
            </a:r>
            <a:endParaRPr lang="en-US" altLang="zh-TW" dirty="0" smtClean="0"/>
          </a:p>
          <a:p>
            <a:endParaRPr lang="zh-TW" altLang="en-US" dirty="0"/>
          </a:p>
        </p:txBody>
      </p:sp>
      <p:pic>
        <p:nvPicPr>
          <p:cNvPr id="2050" name="Picture 2" descr="C:\Users\Nick\Desktop\社群資訊\notebook-pic-pixel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0697" y="4729712"/>
            <a:ext cx="8574103" cy="502388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299279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標題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FB Message</a:t>
            </a:r>
            <a:r>
              <a:rPr lang="zh-TW" altLang="en-US" dirty="0" smtClean="0"/>
              <a:t>線上諮詢  解決客戶問題增加購物率</a:t>
            </a:r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510E779-1745-4165-A6F7-E38C670EE106}" type="slidenum">
              <a:rPr lang="en-US" altLang="zh-TW" smtClean="0"/>
              <a:pPr/>
              <a:t>6</a:t>
            </a:fld>
            <a:endParaRPr lang="en-US" altLang="zh-TW" smtClean="0"/>
          </a:p>
        </p:txBody>
      </p:sp>
      <p:sp>
        <p:nvSpPr>
          <p:cNvPr id="5" name="內容版面配置區 4"/>
          <p:cNvSpPr>
            <a:spLocks noGrp="1"/>
          </p:cNvSpPr>
          <p:nvPr>
            <p:ph idx="1"/>
          </p:nvPr>
        </p:nvSpPr>
        <p:spPr>
          <a:xfrm>
            <a:off x="573046" y="3162288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當客戶進入官網選購商品或是觀看資訊時，如遇到疑問最快速的解決辦法就是透過</a:t>
            </a:r>
            <a:r>
              <a:rPr lang="en-US" altLang="zh-TW" dirty="0" smtClean="0"/>
              <a:t>FB Message</a:t>
            </a:r>
            <a:r>
              <a:rPr lang="zh-TW" altLang="en-US" dirty="0" smtClean="0"/>
              <a:t>了！商家也能透過線上回覆，即時解決客戶疑慮，增加購物率。</a:t>
            </a:r>
            <a:endParaRPr lang="zh-TW" altLang="en-US" dirty="0"/>
          </a:p>
        </p:txBody>
      </p:sp>
      <p:pic>
        <p:nvPicPr>
          <p:cNvPr id="3074" name="Picture 2" descr="C:\Users\Nick\Desktop\社群資訊\notebook-pic-messag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37886" y="4733924"/>
            <a:ext cx="8566913" cy="501967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25299279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內容版面配置區 4"/>
          <p:cNvSpPr>
            <a:spLocks noGrp="1"/>
          </p:cNvSpPr>
          <p:nvPr>
            <p:ph idx="1"/>
          </p:nvPr>
        </p:nvSpPr>
        <p:spPr>
          <a:xfrm>
            <a:off x="573046" y="3162288"/>
            <a:ext cx="11691978" cy="5689600"/>
          </a:xfrm>
        </p:spPr>
        <p:txBody>
          <a:bodyPr/>
          <a:lstStyle/>
          <a:p>
            <a:r>
              <a:rPr lang="zh-TW" altLang="en-US" dirty="0" smtClean="0"/>
              <a:t>客戶消費者在官網瀏覽欲購買時，必須登錄會員才能進入到購物頁面，但如果還需要點選加入會員按照步驟填寫資料，多少都會削減消費者想購買的慾望，這時就應該使用社群快速登入，讓消費者更快進入到購物頁面完成結帳！</a:t>
            </a:r>
            <a:endParaRPr lang="zh-TW" altLang="en-US" dirty="0"/>
          </a:p>
        </p:txBody>
      </p:sp>
      <p:pic>
        <p:nvPicPr>
          <p:cNvPr id="8" name="Picture 4" descr="C:\Users\Nick\Desktop\社群資訊\notebook-pic-fb4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54973" y="4948238"/>
            <a:ext cx="8201153" cy="4805362"/>
          </a:xfrm>
          <a:prstGeom prst="rect">
            <a:avLst/>
          </a:prstGeom>
          <a:noFill/>
        </p:spPr>
      </p:pic>
      <p:sp>
        <p:nvSpPr>
          <p:cNvPr id="8194" name="標題 11"/>
          <p:cNvSpPr>
            <a:spLocks noGrp="1"/>
          </p:cNvSpPr>
          <p:nvPr>
            <p:ph type="title"/>
          </p:nvPr>
        </p:nvSpPr>
        <p:spPr>
          <a:xfrm>
            <a:off x="573046" y="2233594"/>
            <a:ext cx="11763416" cy="927100"/>
          </a:xfrm>
        </p:spPr>
        <p:txBody>
          <a:bodyPr/>
          <a:lstStyle/>
          <a:p>
            <a:r>
              <a:rPr lang="zh-TW" altLang="en-US" dirty="0" smtClean="0"/>
              <a:t>社群會員快速登入前台顯示畫面 （網頁版</a:t>
            </a:r>
            <a:r>
              <a:rPr lang="en-US" altLang="zh-TW" dirty="0" smtClean="0"/>
              <a:t>/</a:t>
            </a:r>
            <a:r>
              <a:rPr lang="zh-TW" altLang="en-US" dirty="0" smtClean="0"/>
              <a:t>手機版）</a:t>
            </a:r>
            <a:r>
              <a:rPr lang="en-US" altLang="zh-TW" dirty="0" smtClean="0"/>
              <a:t/>
            </a:r>
            <a:br>
              <a:rPr lang="en-US" altLang="zh-TW" dirty="0" smtClean="0"/>
            </a:br>
            <a:r>
              <a:rPr lang="en-US" altLang="zh-TW" dirty="0"/>
              <a:t/>
            </a:r>
            <a:br>
              <a:rPr lang="en-US" altLang="zh-TW" dirty="0"/>
            </a:br>
            <a:endParaRPr lang="zh-TW" altLang="en-US" dirty="0" smtClean="0"/>
          </a:p>
        </p:txBody>
      </p:sp>
      <p:sp>
        <p:nvSpPr>
          <p:cNvPr id="8196" name="投影片編號版面配置區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5510E779-1745-4165-A6F7-E38C670EE106}" type="slidenum">
              <a:rPr lang="en-US" altLang="zh-TW" smtClean="0"/>
              <a:pPr/>
              <a:t>7</a:t>
            </a:fld>
            <a:endParaRPr lang="en-US" altLang="zh-TW" smtClean="0"/>
          </a:p>
        </p:txBody>
      </p:sp>
      <p:pic>
        <p:nvPicPr>
          <p:cNvPr id="9" name="Picture 3" descr="C:\Users\Nick\Desktop\社群資訊\phone-pic-fb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289076" y="4426598"/>
            <a:ext cx="2715724" cy="5327002"/>
          </a:xfrm>
          <a:prstGeom prst="rect">
            <a:avLst/>
          </a:prstGeom>
          <a:noFill/>
        </p:spPr>
      </p:pic>
      <p:sp>
        <p:nvSpPr>
          <p:cNvPr id="13" name="矩形 12"/>
          <p:cNvSpPr/>
          <p:nvPr/>
        </p:nvSpPr>
        <p:spPr bwMode="auto">
          <a:xfrm>
            <a:off x="10645804" y="6091246"/>
            <a:ext cx="500066" cy="57150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  <p:sp>
        <p:nvSpPr>
          <p:cNvPr id="12" name="矩形 11"/>
          <p:cNvSpPr/>
          <p:nvPr/>
        </p:nvSpPr>
        <p:spPr bwMode="auto">
          <a:xfrm>
            <a:off x="5145078" y="7019940"/>
            <a:ext cx="1000132" cy="714380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TW" altLang="en-US" sz="42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Gill Sans" charset="0"/>
              <a:ea typeface="ヒラギノ角ゴ ProN W3" charset="0"/>
              <a:cs typeface="ヒラギノ角ゴ ProN W3" charset="0"/>
              <a:sym typeface="Gill Sans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52992796"/>
      </p:ext>
    </p:extLst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hoto - One Columns">
  <a:themeElements>
    <a:clrScheme name="Photo - One Column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hoto - One Columns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Photo - One Column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reak Page">
  <a:themeElements>
    <a:clrScheme name="Break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eak Page">
      <a:majorFont>
        <a:latin typeface="Microsoft JhengHei"/>
        <a:ea typeface="Microsoft JhengHei"/>
        <a:cs typeface=""/>
      </a:majorFont>
      <a:minorFont>
        <a:latin typeface="Microsoft JhengHei"/>
        <a:ea typeface="Microsoft JhengHei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reak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End Page">
  <a:themeElements>
    <a:clrScheme name="End Pag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End Page">
      <a:majorFont>
        <a:latin typeface="Gill Sans"/>
        <a:ea typeface="ヒラギノ角ゴ ProN W3"/>
        <a:cs typeface="ヒラギノ角ゴ ProN W3"/>
      </a:majorFont>
      <a:minorFont>
        <a:latin typeface="Gill Sans"/>
        <a:ea typeface="ヒラギノ角ゴ ProN W3"/>
        <a:cs typeface="ヒラギノ角ゴ ProN W3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2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End Pag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7395</TotalTime>
  <Pages>0</Pages>
  <Words>339</Words>
  <Characters>0</Characters>
  <Application>Microsoft Office PowerPoint</Application>
  <PresentationFormat>自訂</PresentationFormat>
  <Lines>0</Lines>
  <Paragraphs>22</Paragraphs>
  <Slides>8</Slides>
  <Notes>5</Notes>
  <HiddenSlides>0</HiddenSlides>
  <MMClips>0</MMClips>
  <ScaleCrop>false</ScaleCrop>
  <HeadingPairs>
    <vt:vector size="4" baseType="variant">
      <vt:variant>
        <vt:lpstr>佈景主題</vt:lpstr>
      </vt:variant>
      <vt:variant>
        <vt:i4>6</vt:i4>
      </vt:variant>
      <vt:variant>
        <vt:lpstr>投影片標題</vt:lpstr>
      </vt:variant>
      <vt:variant>
        <vt:i4>8</vt:i4>
      </vt:variant>
    </vt:vector>
  </HeadingPairs>
  <TitlesOfParts>
    <vt:vector size="14" baseType="lpstr">
      <vt:lpstr>Photo - One Columns</vt:lpstr>
      <vt:lpstr>Break Page</vt:lpstr>
      <vt:lpstr>End Page</vt:lpstr>
      <vt:lpstr>自訂設計</vt:lpstr>
      <vt:lpstr>1_自訂設計</vt:lpstr>
      <vt:lpstr>2_自訂設計</vt:lpstr>
      <vt:lpstr>投影片 1</vt:lpstr>
      <vt:lpstr>大綱</vt:lpstr>
      <vt:lpstr>整套賺取FB商店經營模式</vt:lpstr>
      <vt:lpstr>FB商店 DPA 崁入，精準分析消費行為</vt:lpstr>
      <vt:lpstr>FB Pixel追蹤客戶軌跡  檢視網站規劃及廣告效益</vt:lpstr>
      <vt:lpstr>FB Message線上諮詢  解決客戶問題增加購物率</vt:lpstr>
      <vt:lpstr>社群會員快速登入前台顯示畫面 （網頁版/手機版）  </vt:lpstr>
      <vt:lpstr>投影片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shop123</cp:lastModifiedBy>
  <cp:revision>667</cp:revision>
  <dcterms:modified xsi:type="dcterms:W3CDTF">2018-11-19T09:00:57Z</dcterms:modified>
</cp:coreProperties>
</file>