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5.xml" ContentType="application/vnd.openxmlformats-officedocument.them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3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Masters/slideMaster4.xml" ContentType="application/vnd.openxmlformats-officedocument.presentationml.slideMaster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heme/theme6.xml" ContentType="application/vnd.openxmlformats-officedocument.them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Layouts/slideLayout29.xml" ContentType="application/vnd.openxmlformats-officedocument.presentationml.slideLayout+xml"/>
  <Override PartName="/ppt/theme/theme4.xml" ContentType="application/vnd.openxmlformats-officedocument.them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s/slide1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5" r:id="rId1"/>
    <p:sldMasterId id="2147483650" r:id="rId2"/>
    <p:sldMasterId id="2147483652" r:id="rId3"/>
    <p:sldMasterId id="2147483653" r:id="rId4"/>
  </p:sldMasterIdLst>
  <p:notesMasterIdLst>
    <p:notesMasterId r:id="rId13"/>
  </p:notesMasterIdLst>
  <p:handoutMasterIdLst>
    <p:handoutMasterId r:id="rId14"/>
  </p:handoutMasterIdLst>
  <p:sldIdLst>
    <p:sldId id="357" r:id="rId5"/>
    <p:sldId id="556" r:id="rId6"/>
    <p:sldId id="557" r:id="rId7"/>
    <p:sldId id="558" r:id="rId8"/>
    <p:sldId id="559" r:id="rId9"/>
    <p:sldId id="560" r:id="rId10"/>
    <p:sldId id="561" r:id="rId11"/>
    <p:sldId id="495" r:id="rId12"/>
  </p:sldIdLst>
  <p:sldSz cx="17340263" cy="9753600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4200" kern="1200">
        <a:solidFill>
          <a:srgbClr val="000000"/>
        </a:solidFill>
        <a:latin typeface="Gill Sans" charset="0"/>
        <a:ea typeface="Microsoft JhengHei Bold" charset="0"/>
        <a:cs typeface="Microsoft JhengHei Bold" charset="0"/>
        <a:sym typeface="Gill Sans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sz="4200" kern="1200">
        <a:solidFill>
          <a:srgbClr val="000000"/>
        </a:solidFill>
        <a:latin typeface="Gill Sans" charset="0"/>
        <a:ea typeface="Microsoft JhengHei Bold" charset="0"/>
        <a:cs typeface="Microsoft JhengHei Bold" charset="0"/>
        <a:sym typeface="Gill Sans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sz="4200" kern="1200">
        <a:solidFill>
          <a:srgbClr val="000000"/>
        </a:solidFill>
        <a:latin typeface="Gill Sans" charset="0"/>
        <a:ea typeface="Microsoft JhengHei Bold" charset="0"/>
        <a:cs typeface="Microsoft JhengHei Bold" charset="0"/>
        <a:sym typeface="Gill Sans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sz="4200" kern="1200">
        <a:solidFill>
          <a:srgbClr val="000000"/>
        </a:solidFill>
        <a:latin typeface="Gill Sans" charset="0"/>
        <a:ea typeface="Microsoft JhengHei Bold" charset="0"/>
        <a:cs typeface="Microsoft JhengHei Bold" charset="0"/>
        <a:sym typeface="Gill Sans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sz="4200" kern="1200">
        <a:solidFill>
          <a:srgbClr val="000000"/>
        </a:solidFill>
        <a:latin typeface="Gill Sans" charset="0"/>
        <a:ea typeface="Microsoft JhengHei Bold" charset="0"/>
        <a:cs typeface="Microsoft JhengHei Bold" charset="0"/>
        <a:sym typeface="Gill Sans" charset="0"/>
      </a:defRPr>
    </a:lvl5pPr>
    <a:lvl6pPr marL="2286000" algn="l" defTabSz="914400" rtl="0" eaLnBrk="1" latinLnBrk="0" hangingPunct="1">
      <a:defRPr sz="4200" kern="1200">
        <a:solidFill>
          <a:srgbClr val="000000"/>
        </a:solidFill>
        <a:latin typeface="Gill Sans" charset="0"/>
        <a:ea typeface="Microsoft JhengHei Bold" charset="0"/>
        <a:cs typeface="Microsoft JhengHei Bold" charset="0"/>
        <a:sym typeface="Gill Sans" charset="0"/>
      </a:defRPr>
    </a:lvl6pPr>
    <a:lvl7pPr marL="2743200" algn="l" defTabSz="914400" rtl="0" eaLnBrk="1" latinLnBrk="0" hangingPunct="1">
      <a:defRPr sz="4200" kern="1200">
        <a:solidFill>
          <a:srgbClr val="000000"/>
        </a:solidFill>
        <a:latin typeface="Gill Sans" charset="0"/>
        <a:ea typeface="Microsoft JhengHei Bold" charset="0"/>
        <a:cs typeface="Microsoft JhengHei Bold" charset="0"/>
        <a:sym typeface="Gill Sans" charset="0"/>
      </a:defRPr>
    </a:lvl7pPr>
    <a:lvl8pPr marL="3200400" algn="l" defTabSz="914400" rtl="0" eaLnBrk="1" latinLnBrk="0" hangingPunct="1">
      <a:defRPr sz="4200" kern="1200">
        <a:solidFill>
          <a:srgbClr val="000000"/>
        </a:solidFill>
        <a:latin typeface="Gill Sans" charset="0"/>
        <a:ea typeface="Microsoft JhengHei Bold" charset="0"/>
        <a:cs typeface="Microsoft JhengHei Bold" charset="0"/>
        <a:sym typeface="Gill Sans" charset="0"/>
      </a:defRPr>
    </a:lvl8pPr>
    <a:lvl9pPr marL="3657600" algn="l" defTabSz="914400" rtl="0" eaLnBrk="1" latinLnBrk="0" hangingPunct="1">
      <a:defRPr sz="4200" kern="1200">
        <a:solidFill>
          <a:srgbClr val="000000"/>
        </a:solidFill>
        <a:latin typeface="Gill Sans" charset="0"/>
        <a:ea typeface="Microsoft JhengHei Bold" charset="0"/>
        <a:cs typeface="Microsoft JhengHei Bold" charset="0"/>
        <a:sym typeface="Gill Sans" charset="0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3072" userDrawn="1">
          <p15:clr>
            <a:srgbClr val="A4A3A4"/>
          </p15:clr>
        </p15:guide>
        <p15:guide id="2" pos="5462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ED145A"/>
    <a:srgbClr val="BED730"/>
    <a:srgbClr val="124680"/>
    <a:srgbClr val="44C8F5"/>
    <a:srgbClr val="F49AC1"/>
    <a:srgbClr val="483087"/>
    <a:srgbClr val="D5D5D5"/>
    <a:srgbClr val="0E4681"/>
    <a:srgbClr val="493087"/>
    <a:srgbClr val="BFD73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F5AB1C69-6EDB-4FF4-983F-18BD219EF322}" styleName="中等深淺樣式 2 - 輔色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中等深淺樣式 2 - 輔色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515" autoAdjust="0"/>
    <p:restoredTop sz="94878" autoAdjust="0"/>
  </p:normalViewPr>
  <p:slideViewPr>
    <p:cSldViewPr>
      <p:cViewPr>
        <p:scale>
          <a:sx n="50" d="100"/>
          <a:sy n="50" d="100"/>
        </p:scale>
        <p:origin x="-72" y="-30"/>
      </p:cViewPr>
      <p:guideLst>
        <p:guide orient="horz" pos="3072"/>
        <p:guide pos="5462"/>
      </p:guideLst>
    </p:cSldViewPr>
  </p:slideViewPr>
  <p:outlineViewPr>
    <p:cViewPr>
      <p:scale>
        <a:sx n="33" d="100"/>
        <a:sy n="33" d="100"/>
      </p:scale>
      <p:origin x="0" y="5346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3" d="100"/>
          <a:sy n="63" d="100"/>
        </p:scale>
        <p:origin x="-2832" y="-108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hangingPunct="1">
              <a:defRPr sz="1200">
                <a:latin typeface="Gill Sans" charset="0"/>
                <a:ea typeface="新細明體" pitchFamily="18" charset="-120"/>
                <a:cs typeface="ヒラギノ角ゴ ProN W3" charset="0"/>
                <a:sym typeface="Gill Sans" charset="0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Gill Sans" charset="0"/>
                <a:ea typeface="新細明體" pitchFamily="18" charset="-120"/>
                <a:cs typeface="ヒラギノ角ゴ ProN W3" charset="0"/>
                <a:sym typeface="Gill Sans" charset="0"/>
              </a:defRPr>
            </a:lvl1pPr>
          </a:lstStyle>
          <a:p>
            <a:pPr>
              <a:defRPr/>
            </a:pPr>
            <a:fld id="{FDECBBEE-7E76-4C37-85E7-B90F950DA96F}" type="datetimeFigureOut">
              <a:rPr lang="zh-TW" altLang="en-US"/>
              <a:pPr>
                <a:defRPr/>
              </a:pPr>
              <a:t>2019/1/25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 eaLnBrk="1" hangingPunct="1">
              <a:defRPr sz="1200">
                <a:latin typeface="Gill Sans" charset="0"/>
                <a:ea typeface="新細明體" pitchFamily="18" charset="-120"/>
                <a:cs typeface="ヒラギノ角ゴ ProN W3" charset="0"/>
                <a:sym typeface="Gill Sans" charset="0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ea typeface="新細明體" pitchFamily="18" charset="-120"/>
                <a:cs typeface="ヒラギノ角ゴ ProN W3" charset="0"/>
              </a:defRPr>
            </a:lvl1pPr>
          </a:lstStyle>
          <a:p>
            <a:pPr>
              <a:defRPr/>
            </a:pPr>
            <a:fld id="{380751B5-8A9A-4B4F-8A10-0925432AEC7A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="" xmlns:p14="http://schemas.microsoft.com/office/powerpoint/2010/main" val="259058276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hangingPunct="1">
              <a:defRPr sz="1200">
                <a:latin typeface="Gill Sans" charset="0"/>
                <a:ea typeface="新細明體" pitchFamily="18" charset="-120"/>
                <a:cs typeface="ヒラギノ角ゴ ProN W3" charset="0"/>
                <a:sym typeface="Gill Sans" charset="0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Gill Sans" charset="0"/>
                <a:ea typeface="新細明體" pitchFamily="18" charset="-120"/>
                <a:cs typeface="ヒラギノ角ゴ ProN W3" charset="0"/>
                <a:sym typeface="Gill Sans" charset="0"/>
              </a:defRPr>
            </a:lvl1pPr>
          </a:lstStyle>
          <a:p>
            <a:pPr>
              <a:defRPr/>
            </a:pPr>
            <a:fld id="{A8ABE0DB-7541-4034-BBF1-6D034E1DC586}" type="datetimeFigureOut">
              <a:rPr lang="zh-TW" altLang="en-US"/>
              <a:pPr>
                <a:defRPr/>
              </a:pPr>
              <a:t>2019/1/25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TW" altLang="en-US" noProof="0" smtClean="0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noProof="0" smtClean="0"/>
              <a:t>按一下以編輯母片文字樣式</a:t>
            </a:r>
          </a:p>
          <a:p>
            <a:pPr lvl="1"/>
            <a:r>
              <a:rPr lang="zh-TW" altLang="en-US" noProof="0" smtClean="0"/>
              <a:t>第二層</a:t>
            </a:r>
          </a:p>
          <a:p>
            <a:pPr lvl="2"/>
            <a:r>
              <a:rPr lang="zh-TW" altLang="en-US" noProof="0" smtClean="0"/>
              <a:t>第三層</a:t>
            </a:r>
          </a:p>
          <a:p>
            <a:pPr lvl="3"/>
            <a:r>
              <a:rPr lang="zh-TW" altLang="en-US" noProof="0" smtClean="0"/>
              <a:t>第四層</a:t>
            </a:r>
          </a:p>
          <a:p>
            <a:pPr lvl="4"/>
            <a:r>
              <a:rPr lang="zh-TW" altLang="en-US" noProof="0" smtClean="0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 eaLnBrk="1" hangingPunct="1">
              <a:defRPr sz="1200">
                <a:latin typeface="Gill Sans" charset="0"/>
                <a:ea typeface="新細明體" pitchFamily="18" charset="-120"/>
                <a:cs typeface="ヒラギノ角ゴ ProN W3" charset="0"/>
                <a:sym typeface="Gill Sans" charset="0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ea typeface="新細明體" pitchFamily="18" charset="-120"/>
                <a:cs typeface="ヒラギノ角ゴ ProN W3" charset="0"/>
              </a:defRPr>
            </a:lvl1pPr>
          </a:lstStyle>
          <a:p>
            <a:pPr>
              <a:defRPr/>
            </a:pPr>
            <a:fld id="{78C3A52E-AE11-4860-8063-7647B0AC6D0D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="" xmlns:p14="http://schemas.microsoft.com/office/powerpoint/2010/main" val="3858578572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299673" y="3030539"/>
            <a:ext cx="14740917" cy="2090737"/>
          </a:xfrm>
          <a:prstGeom prst="rect">
            <a:avLst/>
          </a:prstGeom>
        </p:spPr>
        <p:txBody>
          <a:bodyPr/>
          <a:lstStyle/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2601464" y="5527676"/>
            <a:ext cx="12137337" cy="2492375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67860" y="390525"/>
            <a:ext cx="15604543" cy="1625600"/>
          </a:xfrm>
          <a:prstGeom prst="rect">
            <a:avLst/>
          </a:prstGeo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867860" y="2276476"/>
            <a:ext cx="15604543" cy="64357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369526" y="6267450"/>
            <a:ext cx="14738800" cy="1936750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1369526" y="4133850"/>
            <a:ext cx="14738800" cy="213360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67860" y="390525"/>
            <a:ext cx="15604543" cy="1625600"/>
          </a:xfrm>
          <a:prstGeom prst="rect">
            <a:avLst/>
          </a:prstGeo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867860" y="2276476"/>
            <a:ext cx="7700669" cy="643572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8771735" y="2276476"/>
            <a:ext cx="7700669" cy="643572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67860" y="390525"/>
            <a:ext cx="15604543" cy="16256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67861" y="2182814"/>
            <a:ext cx="7660451" cy="90963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867861" y="3092450"/>
            <a:ext cx="7660451" cy="5619750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8807721" y="2182814"/>
            <a:ext cx="7664683" cy="90963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8807721" y="3092450"/>
            <a:ext cx="7664683" cy="5619750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67860" y="390525"/>
            <a:ext cx="15604543" cy="1625600"/>
          </a:xfrm>
          <a:prstGeom prst="rect">
            <a:avLst/>
          </a:prstGeo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67860" y="388939"/>
            <a:ext cx="5704592" cy="1652587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779891" y="388938"/>
            <a:ext cx="9692512" cy="8323262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67860" y="2041526"/>
            <a:ext cx="5704592" cy="667067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399471" y="6827838"/>
            <a:ext cx="10403735" cy="8064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3399471" y="871539"/>
            <a:ext cx="10403735" cy="58515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 smtClean="0">
              <a:sym typeface="Gill Sans" charset="0"/>
            </a:endParaRP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3399471" y="7634288"/>
            <a:ext cx="10403735" cy="11445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67860" y="390525"/>
            <a:ext cx="15604543" cy="1625600"/>
          </a:xfrm>
          <a:prstGeom prst="rect">
            <a:avLst/>
          </a:prstGeo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867860" y="2276476"/>
            <a:ext cx="15604543" cy="64357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12571268" y="390526"/>
            <a:ext cx="3901135" cy="8321675"/>
          </a:xfrm>
          <a:prstGeom prst="rect">
            <a:avLst/>
          </a:prstGeo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867860" y="390526"/>
            <a:ext cx="11500202" cy="832167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訂版面配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圖片版面配置區 3"/>
          <p:cNvSpPr>
            <a:spLocks noGrp="1"/>
          </p:cNvSpPr>
          <p:nvPr>
            <p:ph type="pic" sz="quarter" idx="10"/>
          </p:nvPr>
        </p:nvSpPr>
        <p:spPr>
          <a:xfrm>
            <a:off x="2525260" y="1852464"/>
            <a:ext cx="8257171" cy="2088915"/>
          </a:xfrm>
          <a:prstGeom prst="rect">
            <a:avLst/>
          </a:prstGeom>
        </p:spPr>
        <p:txBody>
          <a:bodyPr/>
          <a:lstStyle>
            <a:lvl1pPr>
              <a:buNone/>
              <a:defRPr sz="2400">
                <a:latin typeface="微軟正黑體" pitchFamily="34" charset="-120"/>
                <a:ea typeface="微軟正黑體" pitchFamily="34" charset="-120"/>
              </a:defRPr>
            </a:lvl1pPr>
          </a:lstStyle>
          <a:p>
            <a:endParaRPr lang="zh-TW" altLang="en-US" dirty="0"/>
          </a:p>
        </p:txBody>
      </p:sp>
      <p:sp>
        <p:nvSpPr>
          <p:cNvPr id="6" name="內容版面配置區 5"/>
          <p:cNvSpPr>
            <a:spLocks noGrp="1"/>
          </p:cNvSpPr>
          <p:nvPr>
            <p:ph sz="quarter" idx="11"/>
          </p:nvPr>
        </p:nvSpPr>
        <p:spPr>
          <a:xfrm>
            <a:off x="5501683" y="4372472"/>
            <a:ext cx="9793387" cy="1368425"/>
          </a:xfrm>
          <a:prstGeom prst="rect">
            <a:avLst/>
          </a:prstGeom>
        </p:spPr>
        <p:txBody>
          <a:bodyPr/>
          <a:lstStyle>
            <a:lvl1pPr algn="ctr">
              <a:buNone/>
              <a:defRPr sz="6000" b="1">
                <a:latin typeface="微軟正黑體" pitchFamily="34" charset="-120"/>
                <a:ea typeface="微軟正黑體" pitchFamily="34" charset="-120"/>
              </a:defRPr>
            </a:lvl1pPr>
            <a:lvl5pPr>
              <a:buNone/>
              <a:defRPr/>
            </a:lvl5pPr>
          </a:lstStyle>
          <a:p>
            <a:pPr lvl="0"/>
            <a:r>
              <a:rPr lang="zh-TW" altLang="en-US" dirty="0" smtClean="0"/>
              <a:t>按一下以編輯母片文字樣式</a:t>
            </a:r>
          </a:p>
        </p:txBody>
      </p:sp>
      <p:sp>
        <p:nvSpPr>
          <p:cNvPr id="8" name="文字版面配置區 7"/>
          <p:cNvSpPr>
            <a:spLocks noGrp="1"/>
          </p:cNvSpPr>
          <p:nvPr>
            <p:ph type="body" sz="quarter" idx="12" hasCustomPrompt="1"/>
          </p:nvPr>
        </p:nvSpPr>
        <p:spPr>
          <a:xfrm>
            <a:off x="12414662" y="8693224"/>
            <a:ext cx="4320612" cy="504056"/>
          </a:xfrm>
          <a:prstGeom prst="rect">
            <a:avLst/>
          </a:prstGeom>
        </p:spPr>
        <p:txBody>
          <a:bodyPr/>
          <a:lstStyle>
            <a:lvl1pPr algn="r">
              <a:buNone/>
              <a:defRPr sz="2200">
                <a:latin typeface="微軟正黑體" pitchFamily="34" charset="-120"/>
                <a:ea typeface="微軟正黑體" pitchFamily="34" charset="-120"/>
              </a:defRPr>
            </a:lvl1pPr>
          </a:lstStyle>
          <a:p>
            <a:pPr lvl="0"/>
            <a:r>
              <a:rPr lang="en-US" altLang="zh-TW" dirty="0" smtClean="0"/>
              <a:t>2016/02/19</a:t>
            </a:r>
            <a:endParaRPr lang="zh-TW" altLang="en-US" dirty="0"/>
          </a:p>
        </p:txBody>
      </p:sp>
      <p:sp>
        <p:nvSpPr>
          <p:cNvPr id="7" name="文字版面配置區 7"/>
          <p:cNvSpPr>
            <a:spLocks noGrp="1"/>
          </p:cNvSpPr>
          <p:nvPr>
            <p:ph type="body" sz="quarter" idx="13" hasCustomPrompt="1"/>
          </p:nvPr>
        </p:nvSpPr>
        <p:spPr>
          <a:xfrm>
            <a:off x="604989" y="8117160"/>
            <a:ext cx="7008993" cy="504056"/>
          </a:xfrm>
          <a:prstGeom prst="rect">
            <a:avLst/>
          </a:prstGeom>
        </p:spPr>
        <p:txBody>
          <a:bodyPr/>
          <a:lstStyle>
            <a:lvl1pPr marL="0" indent="0" algn="l">
              <a:spcBef>
                <a:spcPts val="1000"/>
              </a:spcBef>
              <a:buNone/>
              <a:defRPr sz="2200">
                <a:latin typeface="微軟正黑體" pitchFamily="34" charset="-120"/>
                <a:ea typeface="微軟正黑體" pitchFamily="34" charset="-120"/>
              </a:defRPr>
            </a:lvl1pPr>
          </a:lstStyle>
          <a:p>
            <a:pPr lvl="0"/>
            <a:r>
              <a:rPr lang="zh-TW" altLang="en-US" dirty="0" smtClean="0"/>
              <a:t>專案經理：</a:t>
            </a:r>
            <a:r>
              <a:rPr lang="en-US" altLang="zh-TW" dirty="0" smtClean="0"/>
              <a:t> </a:t>
            </a:r>
            <a:r>
              <a:rPr lang="en-US" altLang="zh-TW" dirty="0" err="1" smtClean="0"/>
              <a:t>ooo</a:t>
            </a:r>
            <a:endParaRPr lang="zh-TW" altLang="en-US" dirty="0"/>
          </a:p>
        </p:txBody>
      </p:sp>
      <p:sp>
        <p:nvSpPr>
          <p:cNvPr id="9" name="文字版面配置區 7"/>
          <p:cNvSpPr>
            <a:spLocks noGrp="1"/>
          </p:cNvSpPr>
          <p:nvPr>
            <p:ph type="body" sz="quarter" idx="14" hasCustomPrompt="1"/>
          </p:nvPr>
        </p:nvSpPr>
        <p:spPr>
          <a:xfrm>
            <a:off x="604989" y="8621216"/>
            <a:ext cx="7008993" cy="504056"/>
          </a:xfrm>
          <a:prstGeom prst="rect">
            <a:avLst/>
          </a:prstGeom>
        </p:spPr>
        <p:txBody>
          <a:bodyPr/>
          <a:lstStyle>
            <a:lvl1pPr marL="0" indent="0" algn="l">
              <a:spcBef>
                <a:spcPts val="1000"/>
              </a:spcBef>
              <a:buNone/>
              <a:defRPr sz="2200">
                <a:latin typeface="微軟正黑體" pitchFamily="34" charset="-120"/>
                <a:ea typeface="微軟正黑體" pitchFamily="34" charset="-120"/>
              </a:defRPr>
            </a:lvl1pPr>
          </a:lstStyle>
          <a:p>
            <a:pPr lvl="0"/>
            <a:r>
              <a:rPr lang="zh-TW" altLang="en-US" dirty="0" smtClean="0"/>
              <a:t>電話：</a:t>
            </a:r>
            <a:r>
              <a:rPr lang="en-US" altLang="zh-TW" dirty="0" smtClean="0"/>
              <a:t> 87123235</a:t>
            </a:r>
            <a:endParaRPr lang="zh-TW" altLang="en-US" dirty="0"/>
          </a:p>
        </p:txBody>
      </p:sp>
      <p:sp>
        <p:nvSpPr>
          <p:cNvPr id="10" name="文字版面配置區 7"/>
          <p:cNvSpPr>
            <a:spLocks noGrp="1"/>
          </p:cNvSpPr>
          <p:nvPr>
            <p:ph type="body" sz="quarter" idx="15" hasCustomPrompt="1"/>
          </p:nvPr>
        </p:nvSpPr>
        <p:spPr>
          <a:xfrm>
            <a:off x="604989" y="9125272"/>
            <a:ext cx="7008993" cy="504056"/>
          </a:xfrm>
          <a:prstGeom prst="rect">
            <a:avLst/>
          </a:prstGeom>
        </p:spPr>
        <p:txBody>
          <a:bodyPr/>
          <a:lstStyle>
            <a:lvl1pPr marL="0" indent="0" algn="l">
              <a:spcBef>
                <a:spcPts val="1000"/>
              </a:spcBef>
              <a:buNone/>
              <a:defRPr sz="2200">
                <a:latin typeface="微軟正黑體" pitchFamily="34" charset="-120"/>
                <a:ea typeface="微軟正黑體" pitchFamily="34" charset="-120"/>
              </a:defRPr>
            </a:lvl1pPr>
          </a:lstStyle>
          <a:p>
            <a:pPr lvl="0"/>
            <a:r>
              <a:rPr lang="zh-TW" altLang="en-US" dirty="0" smtClean="0"/>
              <a:t>信箱：</a:t>
            </a:r>
            <a:r>
              <a:rPr lang="en-US" altLang="zh-TW" dirty="0" smtClean="0"/>
              <a:t>shop123@shop123.com.tw</a:t>
            </a:r>
            <a:endParaRPr lang="zh-TW" alt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自訂版面配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圖片版面配置區 3"/>
          <p:cNvSpPr>
            <a:spLocks noGrp="1"/>
          </p:cNvSpPr>
          <p:nvPr>
            <p:ph type="pic" sz="quarter" idx="10"/>
          </p:nvPr>
        </p:nvSpPr>
        <p:spPr>
          <a:xfrm>
            <a:off x="2237220" y="1636440"/>
            <a:ext cx="4608653" cy="3381245"/>
          </a:xfrm>
          <a:prstGeom prst="rect">
            <a:avLst/>
          </a:prstGeom>
        </p:spPr>
        <p:txBody>
          <a:bodyPr/>
          <a:lstStyle>
            <a:lvl1pPr>
              <a:buNone/>
              <a:defRPr sz="2400">
                <a:latin typeface="微軟正黑體" pitchFamily="34" charset="-120"/>
                <a:ea typeface="微軟正黑體" pitchFamily="34" charset="-120"/>
              </a:defRPr>
            </a:lvl1pPr>
          </a:lstStyle>
          <a:p>
            <a:endParaRPr lang="zh-TW" altLang="en-US" dirty="0"/>
          </a:p>
        </p:txBody>
      </p:sp>
      <p:sp>
        <p:nvSpPr>
          <p:cNvPr id="6" name="內容版面配置區 5"/>
          <p:cNvSpPr>
            <a:spLocks noGrp="1"/>
          </p:cNvSpPr>
          <p:nvPr>
            <p:ph sz="quarter" idx="11"/>
          </p:nvPr>
        </p:nvSpPr>
        <p:spPr>
          <a:xfrm>
            <a:off x="6845873" y="4588495"/>
            <a:ext cx="9793387" cy="1368425"/>
          </a:xfrm>
          <a:prstGeom prst="rect">
            <a:avLst/>
          </a:prstGeom>
        </p:spPr>
        <p:txBody>
          <a:bodyPr/>
          <a:lstStyle>
            <a:lvl1pPr algn="ctr">
              <a:buNone/>
              <a:defRPr sz="6000" b="1">
                <a:latin typeface="微軟正黑體" pitchFamily="34" charset="-120"/>
                <a:ea typeface="微軟正黑體" pitchFamily="34" charset="-120"/>
              </a:defRPr>
            </a:lvl1pPr>
            <a:lvl5pPr>
              <a:buNone/>
              <a:defRPr/>
            </a:lvl5pPr>
          </a:lstStyle>
          <a:p>
            <a:pPr lvl="0"/>
            <a:r>
              <a:rPr lang="zh-TW" altLang="en-US" dirty="0" smtClean="0"/>
              <a:t>按一下以編輯母片文字樣式</a:t>
            </a:r>
          </a:p>
        </p:txBody>
      </p:sp>
      <p:sp>
        <p:nvSpPr>
          <p:cNvPr id="8" name="文字版面配置區 7"/>
          <p:cNvSpPr>
            <a:spLocks noGrp="1"/>
          </p:cNvSpPr>
          <p:nvPr>
            <p:ph type="body" sz="quarter" idx="12" hasCustomPrompt="1"/>
          </p:nvPr>
        </p:nvSpPr>
        <p:spPr>
          <a:xfrm>
            <a:off x="12414662" y="8693224"/>
            <a:ext cx="4320612" cy="504056"/>
          </a:xfrm>
          <a:prstGeom prst="rect">
            <a:avLst/>
          </a:prstGeom>
        </p:spPr>
        <p:txBody>
          <a:bodyPr/>
          <a:lstStyle>
            <a:lvl1pPr algn="r">
              <a:buNone/>
              <a:defRPr sz="2200">
                <a:latin typeface="微軟正黑體" pitchFamily="34" charset="-120"/>
                <a:ea typeface="微軟正黑體" pitchFamily="34" charset="-120"/>
              </a:defRPr>
            </a:lvl1pPr>
          </a:lstStyle>
          <a:p>
            <a:pPr lvl="0"/>
            <a:r>
              <a:rPr lang="en-US" altLang="zh-TW" dirty="0" smtClean="0"/>
              <a:t>2016/02/19</a:t>
            </a:r>
            <a:endParaRPr lang="zh-TW" altLang="en-US" dirty="0"/>
          </a:p>
        </p:txBody>
      </p:sp>
      <p:sp>
        <p:nvSpPr>
          <p:cNvPr id="7" name="文字版面配置區 7"/>
          <p:cNvSpPr>
            <a:spLocks noGrp="1"/>
          </p:cNvSpPr>
          <p:nvPr>
            <p:ph type="body" sz="quarter" idx="13" hasCustomPrompt="1"/>
          </p:nvPr>
        </p:nvSpPr>
        <p:spPr>
          <a:xfrm>
            <a:off x="604989" y="8117160"/>
            <a:ext cx="7008993" cy="504056"/>
          </a:xfrm>
          <a:prstGeom prst="rect">
            <a:avLst/>
          </a:prstGeom>
        </p:spPr>
        <p:txBody>
          <a:bodyPr/>
          <a:lstStyle>
            <a:lvl1pPr marL="0" indent="0" algn="l">
              <a:spcBef>
                <a:spcPts val="1000"/>
              </a:spcBef>
              <a:buNone/>
              <a:defRPr sz="2200">
                <a:latin typeface="微軟正黑體" pitchFamily="34" charset="-120"/>
                <a:ea typeface="微軟正黑體" pitchFamily="34" charset="-120"/>
              </a:defRPr>
            </a:lvl1pPr>
          </a:lstStyle>
          <a:p>
            <a:pPr lvl="0"/>
            <a:r>
              <a:rPr lang="zh-TW" altLang="en-US" dirty="0" smtClean="0"/>
              <a:t>專案經理：</a:t>
            </a:r>
            <a:r>
              <a:rPr lang="en-US" altLang="zh-TW" dirty="0" smtClean="0"/>
              <a:t> </a:t>
            </a:r>
            <a:r>
              <a:rPr lang="en-US" altLang="zh-TW" dirty="0" err="1" smtClean="0"/>
              <a:t>ooo</a:t>
            </a:r>
            <a:endParaRPr lang="zh-TW" altLang="en-US" dirty="0"/>
          </a:p>
        </p:txBody>
      </p:sp>
      <p:sp>
        <p:nvSpPr>
          <p:cNvPr id="9" name="文字版面配置區 7"/>
          <p:cNvSpPr>
            <a:spLocks noGrp="1"/>
          </p:cNvSpPr>
          <p:nvPr>
            <p:ph type="body" sz="quarter" idx="14" hasCustomPrompt="1"/>
          </p:nvPr>
        </p:nvSpPr>
        <p:spPr>
          <a:xfrm>
            <a:off x="604989" y="8621216"/>
            <a:ext cx="7008993" cy="504056"/>
          </a:xfrm>
          <a:prstGeom prst="rect">
            <a:avLst/>
          </a:prstGeom>
        </p:spPr>
        <p:txBody>
          <a:bodyPr/>
          <a:lstStyle>
            <a:lvl1pPr marL="0" indent="0" algn="l">
              <a:spcBef>
                <a:spcPts val="1000"/>
              </a:spcBef>
              <a:buNone/>
              <a:defRPr sz="2200">
                <a:latin typeface="微軟正黑體" pitchFamily="34" charset="-120"/>
                <a:ea typeface="微軟正黑體" pitchFamily="34" charset="-120"/>
              </a:defRPr>
            </a:lvl1pPr>
          </a:lstStyle>
          <a:p>
            <a:pPr lvl="0"/>
            <a:r>
              <a:rPr lang="zh-TW" altLang="en-US" dirty="0" smtClean="0"/>
              <a:t>電話：</a:t>
            </a:r>
            <a:r>
              <a:rPr lang="en-US" altLang="zh-TW" dirty="0" smtClean="0"/>
              <a:t> 87123235</a:t>
            </a:r>
            <a:endParaRPr lang="zh-TW" altLang="en-US" dirty="0"/>
          </a:p>
        </p:txBody>
      </p:sp>
      <p:sp>
        <p:nvSpPr>
          <p:cNvPr id="10" name="文字版面配置區 7"/>
          <p:cNvSpPr>
            <a:spLocks noGrp="1"/>
          </p:cNvSpPr>
          <p:nvPr>
            <p:ph type="body" sz="quarter" idx="15" hasCustomPrompt="1"/>
          </p:nvPr>
        </p:nvSpPr>
        <p:spPr>
          <a:xfrm>
            <a:off x="604989" y="9125272"/>
            <a:ext cx="7008993" cy="504056"/>
          </a:xfrm>
          <a:prstGeom prst="rect">
            <a:avLst/>
          </a:prstGeom>
        </p:spPr>
        <p:txBody>
          <a:bodyPr/>
          <a:lstStyle>
            <a:lvl1pPr marL="0" indent="0" algn="l">
              <a:spcBef>
                <a:spcPts val="1000"/>
              </a:spcBef>
              <a:buNone/>
              <a:defRPr sz="2200">
                <a:latin typeface="微軟正黑體" pitchFamily="34" charset="-120"/>
                <a:ea typeface="微軟正黑體" pitchFamily="34" charset="-120"/>
              </a:defRPr>
            </a:lvl1pPr>
          </a:lstStyle>
          <a:p>
            <a:pPr lvl="0"/>
            <a:r>
              <a:rPr lang="zh-TW" altLang="en-US" dirty="0" smtClean="0"/>
              <a:t>信箱：</a:t>
            </a:r>
            <a:r>
              <a:rPr lang="en-US" altLang="zh-TW" dirty="0" smtClean="0"/>
              <a:t>shop123@shop123.com.tw</a:t>
            </a:r>
            <a:endParaRPr lang="zh-TW" alt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299673" y="3030539"/>
            <a:ext cx="14740917" cy="2090737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2601464" y="5527676"/>
            <a:ext cx="12137337" cy="249237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Text Box 5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7CA91C-DEFF-47EB-A7A4-A9B41DBA2C77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  <p:transition>
    <p:push dir="u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Text Box 5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3F7DF9-604A-47B5-A6B2-65BB36F4F2B1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  <p:transition>
    <p:push dir="u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369526" y="6267450"/>
            <a:ext cx="14738800" cy="1936750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1369526" y="4133850"/>
            <a:ext cx="14738800" cy="213360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Text Box 5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8ADB6E-FE5E-40C2-8D8C-DF5E91926694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  <p:transition>
    <p:push dir="u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795891" y="3378200"/>
            <a:ext cx="5520435" cy="5689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519533" y="3378200"/>
            <a:ext cx="5520435" cy="5689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Text Box 5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EC5AE5-A770-4729-B8D3-BCB8720E063A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  <p:transition>
    <p:push dir="u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67860" y="390525"/>
            <a:ext cx="15604543" cy="16256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67861" y="2182814"/>
            <a:ext cx="7660451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867861" y="3092450"/>
            <a:ext cx="7660451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8807721" y="2182814"/>
            <a:ext cx="7664683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8807721" y="3092450"/>
            <a:ext cx="7664683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Text Box 5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8B5B88-6C39-4E07-A12B-893ABBE99A4A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  <p:transition>
    <p:push dir="u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Text Box 5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B482FC-F61D-4B92-9381-464BBBEA909F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  <p:transition>
    <p:push dir="u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5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4EBCCF-E1BD-4287-A00B-D315A7FE19E5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  <p:transition>
    <p:push dir="u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67860" y="388939"/>
            <a:ext cx="5704592" cy="165258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779891" y="388938"/>
            <a:ext cx="9692512" cy="83232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67860" y="2041526"/>
            <a:ext cx="5704592" cy="66706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Text Box 5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13D918-AD08-4342-9D37-B03892AF21A6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  <p:transition>
    <p:push dir="u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399471" y="6827838"/>
            <a:ext cx="10403735" cy="806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3399471" y="871539"/>
            <a:ext cx="10403735" cy="58515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 smtClean="0">
              <a:sym typeface="Microsoft JhengHei" charset="-120"/>
            </a:endParaRP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3399471" y="7634288"/>
            <a:ext cx="10403735" cy="11445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Text Box 5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DE1295-4263-4FD1-B748-62020F770B35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  <p:transition>
    <p:push dir="u"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Text Box 5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7E6FEB-A688-4573-AC12-D35B5932E469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  <p:transition>
    <p:push dir="u"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9228949" y="2184400"/>
            <a:ext cx="2811019" cy="6883400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795891" y="2184400"/>
            <a:ext cx="8229851" cy="6883400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Text Box 5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B909B3-5E89-427D-9350-4160F581A854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  <p:transition>
    <p:push dir="u"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299673" y="3030539"/>
            <a:ext cx="14740917" cy="2090737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2601464" y="5527676"/>
            <a:ext cx="12137337" cy="249237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</p:spTree>
  </p:cSld>
  <p:clrMapOvr>
    <a:masterClrMapping/>
  </p:clrMapOvr>
  <p:transition>
    <p:push dir="u"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</p:spTree>
  </p:cSld>
  <p:clrMapOvr>
    <a:masterClrMapping/>
  </p:clrMapOvr>
  <p:transition>
    <p:push dir="u"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369526" y="6267450"/>
            <a:ext cx="14738800" cy="1936750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1369526" y="4133850"/>
            <a:ext cx="14738800" cy="213360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</p:spTree>
  </p:cSld>
  <p:clrMapOvr>
    <a:masterClrMapping/>
  </p:clrMapOvr>
  <p:transition>
    <p:push dir="u"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1117634" y="4978400"/>
            <a:ext cx="3124295" cy="38989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445136" y="4978400"/>
            <a:ext cx="3124295" cy="38989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</p:spTree>
  </p:cSld>
  <p:clrMapOvr>
    <a:masterClrMapping/>
  </p:clrMapOvr>
  <p:transition>
    <p:push dir="u"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67860" y="390525"/>
            <a:ext cx="15604543" cy="16256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67861" y="2182814"/>
            <a:ext cx="7660451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867861" y="3092450"/>
            <a:ext cx="7660451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8807721" y="2182814"/>
            <a:ext cx="7664683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8807721" y="3092450"/>
            <a:ext cx="7664683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</p:spTree>
  </p:cSld>
  <p:clrMapOvr>
    <a:masterClrMapping/>
  </p:clrMapOvr>
  <p:transition>
    <p:push dir="u"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</p:spTree>
  </p:cSld>
  <p:clrMapOvr>
    <a:masterClrMapping/>
  </p:clrMapOvr>
  <p:transition>
    <p:push dir="u"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push dir="u"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67860" y="388939"/>
            <a:ext cx="5704592" cy="165258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779891" y="388938"/>
            <a:ext cx="9692512" cy="83232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67860" y="2041526"/>
            <a:ext cx="5704592" cy="66706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</p:spTree>
  </p:cSld>
  <p:clrMapOvr>
    <a:masterClrMapping/>
  </p:clrMapOvr>
  <p:transition>
    <p:push dir="u"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399471" y="6827838"/>
            <a:ext cx="10403735" cy="806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3399471" y="871539"/>
            <a:ext cx="10403735" cy="58515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 smtClean="0">
              <a:sym typeface="Microsoft JhengHei" charset="-120"/>
            </a:endParaRP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3399471" y="7634288"/>
            <a:ext cx="10403735" cy="11445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</p:spTree>
  </p:cSld>
  <p:clrMapOvr>
    <a:masterClrMapping/>
  </p:clrMapOvr>
  <p:transition>
    <p:push dir="u"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</p:spTree>
  </p:cSld>
  <p:clrMapOvr>
    <a:masterClrMapping/>
  </p:clrMapOvr>
  <p:transition>
    <p:push dir="u"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5956483" y="3797300"/>
            <a:ext cx="1612949" cy="5080000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1117635" y="3797300"/>
            <a:ext cx="4635642" cy="5080000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</p:spTree>
  </p:cSld>
  <p:clrMapOvr>
    <a:masterClrMapping/>
  </p:clrMapOvr>
  <p:transition>
    <p:push dir="u"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67860" y="390525"/>
            <a:ext cx="15604543" cy="1625600"/>
          </a:xfrm>
          <a:prstGeom prst="rect">
            <a:avLst/>
          </a:prstGeo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867860" y="2276476"/>
            <a:ext cx="15604543" cy="64357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</p:spTree>
  </p:cSld>
  <p:clrMapOvr>
    <a:masterClrMapping/>
  </p:clrMapOvr>
  <p:transition>
    <p:push dir="u"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image" Target="../media/image3.png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13" Type="http://schemas.openxmlformats.org/officeDocument/2006/relationships/image" Target="../media/image4.png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theme" Target="../theme/theme4.xml"/><Relationship Id="rId2" Type="http://schemas.openxmlformats.org/officeDocument/2006/relationships/slideLayout" Target="../slideLayouts/slideLayout36.xml"/><Relationship Id="rId1" Type="http://schemas.openxmlformats.org/officeDocument/2006/relationships/slideLayout" Target="../slideLayouts/slideLayout35.xml"/><Relationship Id="rId4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pattFill prst="pct5">
          <a:fgClr>
            <a:schemeClr val="bg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flipV="1">
            <a:off x="0" y="0"/>
            <a:ext cx="17340263" cy="775712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  <p:sp>
        <p:nvSpPr>
          <p:cNvPr id="6" name="副標題 2"/>
          <p:cNvSpPr txBox="1">
            <a:spLocks/>
          </p:cNvSpPr>
          <p:nvPr/>
        </p:nvSpPr>
        <p:spPr>
          <a:xfrm>
            <a:off x="12030608" y="8117160"/>
            <a:ext cx="4744290" cy="792088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ts val="2400"/>
              </a:spcBef>
              <a:spcAft>
                <a:spcPct val="0"/>
              </a:spcAft>
              <a:buClrTx/>
              <a:buSzPct val="171000"/>
              <a:buFont typeface="Gill Sans" charset="0"/>
              <a:buNone/>
              <a:tabLst/>
              <a:defRPr/>
            </a:pPr>
            <a:r>
              <a:rPr kumimoji="0" lang="en-US" altLang="zh-TW" sz="22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軟正黑體" pitchFamily="34" charset="-120"/>
                <a:ea typeface="微軟正黑體" pitchFamily="34" charset="-120"/>
                <a:cs typeface="+mn-cs"/>
                <a:sym typeface="Gill Sans" charset="0"/>
              </a:rPr>
              <a:t>www.shop123.com.tw</a:t>
            </a:r>
            <a:endParaRPr kumimoji="0" lang="zh-TW" altLang="en-US" sz="22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軟正黑體" pitchFamily="34" charset="-120"/>
              <a:ea typeface="微軟正黑體" pitchFamily="34" charset="-120"/>
              <a:cs typeface="+mn-cs"/>
              <a:sym typeface="Gill Sans" charset="0"/>
            </a:endParaRPr>
          </a:p>
        </p:txBody>
      </p:sp>
      <p:sp>
        <p:nvSpPr>
          <p:cNvPr id="7" name="副標題 2"/>
          <p:cNvSpPr txBox="1">
            <a:spLocks/>
          </p:cNvSpPr>
          <p:nvPr/>
        </p:nvSpPr>
        <p:spPr>
          <a:xfrm>
            <a:off x="5202926" y="8261176"/>
            <a:ext cx="12137337" cy="792088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ts val="2400"/>
              </a:spcBef>
              <a:spcAft>
                <a:spcPct val="0"/>
              </a:spcAft>
              <a:buClrTx/>
              <a:buSzPct val="171000"/>
              <a:buFont typeface="Gill Sans" charset="0"/>
              <a:buNone/>
              <a:tabLst/>
              <a:defRPr/>
            </a:pPr>
            <a:endParaRPr kumimoji="0" lang="zh-TW" altLang="en-US" sz="24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軟正黑體" pitchFamily="34" charset="-120"/>
              <a:ea typeface="微軟正黑體" pitchFamily="34" charset="-120"/>
              <a:cs typeface="+mn-cs"/>
              <a:sym typeface="Gill Sans" charset="0"/>
            </a:endParaRPr>
          </a:p>
        </p:txBody>
      </p:sp>
      <p:sp>
        <p:nvSpPr>
          <p:cNvPr id="10" name="標題版面配置區 9"/>
          <p:cNvSpPr>
            <a:spLocks noGrp="1"/>
          </p:cNvSpPr>
          <p:nvPr>
            <p:ph type="title"/>
          </p:nvPr>
        </p:nvSpPr>
        <p:spPr>
          <a:xfrm>
            <a:off x="1757152" y="4043288"/>
            <a:ext cx="15604543" cy="1625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9" name="矩形 8"/>
          <p:cNvSpPr/>
          <p:nvPr/>
        </p:nvSpPr>
        <p:spPr bwMode="auto">
          <a:xfrm>
            <a:off x="0" y="7505112"/>
            <a:ext cx="17340263" cy="180000"/>
          </a:xfrm>
          <a:prstGeom prst="rect">
            <a:avLst/>
          </a:prstGeom>
          <a:solidFill>
            <a:srgbClr val="0E4681"/>
          </a:solidFill>
          <a:ln w="25400" cap="flat" cmpd="sng" algn="ctr">
            <a:solidFill>
              <a:srgbClr val="0E468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4200" b="0" i="0" u="none" strike="noStrike" cap="none" normalizeH="0" baseline="0" smtClean="0">
              <a:ln>
                <a:noFill/>
              </a:ln>
              <a:solidFill>
                <a:srgbClr val="000000"/>
              </a:solidFill>
              <a:effectLst/>
              <a:latin typeface="Gill Sans" charset="0"/>
              <a:ea typeface="ヒラギノ角ゴ ProN W3" charset="0"/>
              <a:cs typeface="ヒラギノ角ゴ ProN W3" charset="0"/>
              <a:sym typeface="Gill Sans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6" r:id="rId1"/>
    <p:sldLayoutId id="2147483767" r:id="rId2"/>
    <p:sldLayoutId id="2147483768" r:id="rId3"/>
    <p:sldLayoutId id="2147483769" r:id="rId4"/>
    <p:sldLayoutId id="2147483770" r:id="rId5"/>
    <p:sldLayoutId id="2147483771" r:id="rId6"/>
    <p:sldLayoutId id="2147483773" r:id="rId7"/>
    <p:sldLayoutId id="2147483774" r:id="rId8"/>
    <p:sldLayoutId id="2147483775" r:id="rId9"/>
    <p:sldLayoutId id="2147483776" r:id="rId10"/>
    <p:sldLayoutId id="2147483777" r:id="rId11"/>
    <p:sldLayoutId id="2147483792" r:id="rId12"/>
  </p:sldLayoutIdLst>
  <p:transition/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7200" b="1">
          <a:solidFill>
            <a:schemeClr val="tx1"/>
          </a:solidFill>
          <a:latin typeface="微軟正黑體" pitchFamily="34" charset="-120"/>
          <a:ea typeface="微軟正黑體" pitchFamily="34" charset="-120"/>
          <a:cs typeface="+mj-cs"/>
          <a:sym typeface="Gill Sans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9pPr>
    </p:titleStyle>
    <p:bodyStyle>
      <a:lvl1pPr marL="889000" indent="-571500" algn="l" rtl="0" eaLnBrk="0" fontAlgn="base" hangingPunct="0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1pPr>
      <a:lvl2pPr marL="1333500" indent="-571500" algn="l" rtl="0" eaLnBrk="0" fontAlgn="base" hangingPunct="0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2pPr>
      <a:lvl3pPr marL="1778000" indent="-571500" algn="l" rtl="0" eaLnBrk="0" fontAlgn="base" hangingPunct="0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3pPr>
      <a:lvl4pPr marL="2222500" indent="-571500" algn="l" rtl="0" eaLnBrk="0" fontAlgn="base" hangingPunct="0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4pPr>
      <a:lvl5pPr marL="2667000" indent="-571500" algn="l" rtl="0" eaLnBrk="0" fontAlgn="base" hangingPunct="0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5pPr>
      <a:lvl6pPr marL="3124200" indent="-571500" algn="l" rtl="0" fontAlgn="base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6pPr>
      <a:lvl7pPr marL="3581400" indent="-571500" algn="l" rtl="0" fontAlgn="base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7pPr>
      <a:lvl8pPr marL="4038600" indent="-571500" algn="l" rtl="0" fontAlgn="base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8pPr>
      <a:lvl9pPr marL="4495800" indent="-571500" algn="l" rtl="0" fontAlgn="base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chemeClr val="bg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619132" y="1564827"/>
            <a:ext cx="16043887" cy="750297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vert="horz" wrap="square" lIns="50800" tIns="50800" rIns="50800" bIns="50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TW" dirty="0" smtClean="0">
                <a:sym typeface="微軟正黑體" pitchFamily="34" charset="-120"/>
              </a:rPr>
              <a:t>Click to edit Master text styles</a:t>
            </a:r>
          </a:p>
          <a:p>
            <a:pPr lvl="1"/>
            <a:r>
              <a:rPr lang="en-US" altLang="zh-TW" dirty="0" smtClean="0">
                <a:sym typeface="微軟正黑體" pitchFamily="34" charset="-120"/>
              </a:rPr>
              <a:t>Second level</a:t>
            </a:r>
          </a:p>
          <a:p>
            <a:pPr lvl="2"/>
            <a:r>
              <a:rPr lang="en-US" altLang="zh-TW" dirty="0" smtClean="0">
                <a:sym typeface="微軟正黑體" pitchFamily="34" charset="-120"/>
              </a:rPr>
              <a:t>Third level</a:t>
            </a:r>
          </a:p>
          <a:p>
            <a:pPr lvl="3"/>
            <a:r>
              <a:rPr lang="en-US" altLang="zh-TW" dirty="0" smtClean="0">
                <a:sym typeface="微軟正黑體" pitchFamily="34" charset="-120"/>
              </a:rPr>
              <a:t>Fourth level</a:t>
            </a:r>
          </a:p>
          <a:p>
            <a:pPr lvl="4"/>
            <a:r>
              <a:rPr lang="en-US" altLang="zh-TW" dirty="0" smtClean="0">
                <a:sym typeface="微軟正黑體" pitchFamily="34" charset="-120"/>
              </a:rPr>
              <a:t>Fifth level</a:t>
            </a:r>
          </a:p>
        </p:txBody>
      </p:sp>
      <p:sp>
        <p:nvSpPr>
          <p:cNvPr id="2052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3372885" y="358244"/>
            <a:ext cx="12313368" cy="684184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TW" dirty="0" smtClean="0">
                <a:sym typeface="微軟正黑體" pitchFamily="34" charset="-120"/>
              </a:rPr>
              <a:t>Click to edit Master title style</a:t>
            </a:r>
          </a:p>
        </p:txBody>
      </p:sp>
      <p:sp>
        <p:nvSpPr>
          <p:cNvPr id="2" name="Text Box 5"/>
          <p:cNvSpPr txBox="1">
            <a:spLocks noGrp="1" noChangeArrowheads="1"/>
          </p:cNvSpPr>
          <p:nvPr>
            <p:ph type="sldNum" sz="quarter" idx="4"/>
          </p:nvPr>
        </p:nvSpPr>
        <p:spPr bwMode="auto">
          <a:xfrm>
            <a:off x="16101977" y="673100"/>
            <a:ext cx="425462" cy="342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solidFill>
                  <a:srgbClr val="7F7F7F"/>
                </a:solidFill>
                <a:latin typeface="微軟正黑體" pitchFamily="34" charset="-120"/>
                <a:ea typeface="微軟正黑體" pitchFamily="34" charset="-120"/>
                <a:cs typeface="ヒラギノ角ゴ ProN W3" charset="0"/>
                <a:sym typeface="微軟正黑體" pitchFamily="34" charset="-120"/>
              </a:defRPr>
            </a:lvl1pPr>
          </a:lstStyle>
          <a:p>
            <a:pPr>
              <a:defRPr/>
            </a:pPr>
            <a:fld id="{6FB31DCA-A203-42C3-85EA-2E874631AA6B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  <p:sp>
        <p:nvSpPr>
          <p:cNvPr id="2054" name="Line 6"/>
          <p:cNvSpPr>
            <a:spLocks noChangeShapeType="1"/>
          </p:cNvSpPr>
          <p:nvPr/>
        </p:nvSpPr>
        <p:spPr bwMode="auto">
          <a:xfrm>
            <a:off x="0" y="9629328"/>
            <a:ext cx="17340263" cy="0"/>
          </a:xfrm>
          <a:prstGeom prst="line">
            <a:avLst/>
          </a:prstGeom>
          <a:noFill/>
          <a:ln w="25400">
            <a:solidFill>
              <a:srgbClr val="0E4580"/>
            </a:solidFill>
            <a:miter lim="800000"/>
            <a:headEnd/>
            <a:tailEnd/>
          </a:ln>
        </p:spPr>
        <p:txBody>
          <a:bodyPr lIns="0" tIns="0" rIns="0" bIns="0"/>
          <a:lstStyle/>
          <a:p>
            <a:pPr>
              <a:defRPr/>
            </a:pPr>
            <a:endParaRPr lang="zh-TW" altLang="en-US" sz="4200"/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58861" y="-285630"/>
            <a:ext cx="3631746" cy="1917460"/>
          </a:xfrm>
          <a:prstGeom prst="rect">
            <a:avLst/>
          </a:prstGeom>
        </p:spPr>
      </p:pic>
      <p:sp>
        <p:nvSpPr>
          <p:cNvPr id="9" name="Line 6"/>
          <p:cNvSpPr>
            <a:spLocks noChangeShapeType="1"/>
          </p:cNvSpPr>
          <p:nvPr/>
        </p:nvSpPr>
        <p:spPr bwMode="auto">
          <a:xfrm>
            <a:off x="29171" y="1204392"/>
            <a:ext cx="17340263" cy="0"/>
          </a:xfrm>
          <a:prstGeom prst="line">
            <a:avLst/>
          </a:prstGeom>
          <a:noFill/>
          <a:ln w="25400">
            <a:solidFill>
              <a:srgbClr val="0E4580"/>
            </a:solidFill>
            <a:miter lim="800000"/>
            <a:headEnd/>
            <a:tailEnd/>
          </a:ln>
        </p:spPr>
        <p:txBody>
          <a:bodyPr lIns="0" tIns="0" rIns="0" bIns="0"/>
          <a:lstStyle/>
          <a:p>
            <a:pPr>
              <a:defRPr/>
            </a:pPr>
            <a:endParaRPr lang="zh-TW" altLang="en-US" sz="42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ransition>
    <p:push dir="u"/>
  </p:transition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3600">
          <a:solidFill>
            <a:srgbClr val="333333"/>
          </a:solidFill>
          <a:latin typeface="微軟正黑體" panose="020B0604030504040204" pitchFamily="34" charset="-120"/>
          <a:ea typeface="微軟正黑體" panose="020B0604030504040204" pitchFamily="34" charset="-120"/>
          <a:cs typeface="+mj-cs"/>
          <a:sym typeface="微軟正黑體" pitchFamily="34" charset="-12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rgbClr val="333333"/>
          </a:solidFill>
          <a:latin typeface="微軟正黑體" panose="020B0604030504040204" pitchFamily="34" charset="-120"/>
          <a:ea typeface="微軟正黑體" panose="020B0604030504040204" pitchFamily="34" charset="-120"/>
          <a:sym typeface="微軟正黑體" pitchFamily="34" charset="-12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rgbClr val="333333"/>
          </a:solidFill>
          <a:latin typeface="微軟正黑體" panose="020B0604030504040204" pitchFamily="34" charset="-120"/>
          <a:ea typeface="微軟正黑體" panose="020B0604030504040204" pitchFamily="34" charset="-120"/>
          <a:sym typeface="微軟正黑體" pitchFamily="34" charset="-12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rgbClr val="333333"/>
          </a:solidFill>
          <a:latin typeface="微軟正黑體" panose="020B0604030504040204" pitchFamily="34" charset="-120"/>
          <a:ea typeface="微軟正黑體" panose="020B0604030504040204" pitchFamily="34" charset="-120"/>
          <a:sym typeface="微軟正黑體" pitchFamily="34" charset="-12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rgbClr val="333333"/>
          </a:solidFill>
          <a:latin typeface="微軟正黑體" panose="020B0604030504040204" pitchFamily="34" charset="-120"/>
          <a:ea typeface="微軟正黑體" panose="020B0604030504040204" pitchFamily="34" charset="-120"/>
          <a:sym typeface="微軟正黑體" pitchFamily="34" charset="-12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rgbClr val="333333"/>
          </a:solidFill>
          <a:latin typeface="Microsoft JhengHei" charset="-120"/>
          <a:ea typeface="Microsoft JhengHei" charset="-120"/>
          <a:sym typeface="Microsoft JhengHei" charset="-12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rgbClr val="333333"/>
          </a:solidFill>
          <a:latin typeface="Microsoft JhengHei" charset="-120"/>
          <a:ea typeface="Microsoft JhengHei" charset="-120"/>
          <a:sym typeface="Microsoft JhengHei" charset="-12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rgbClr val="333333"/>
          </a:solidFill>
          <a:latin typeface="Microsoft JhengHei" charset="-120"/>
          <a:ea typeface="Microsoft JhengHei" charset="-120"/>
          <a:sym typeface="Microsoft JhengHei" charset="-12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rgbClr val="333333"/>
          </a:solidFill>
          <a:latin typeface="Microsoft JhengHei" charset="-120"/>
          <a:ea typeface="Microsoft JhengHei" charset="-120"/>
          <a:sym typeface="Microsoft JhengHei" charset="-120"/>
        </a:defRPr>
      </a:lvl9pPr>
    </p:titleStyle>
    <p:bodyStyle>
      <a:lvl1pPr marL="342900" indent="-342900" algn="l" rtl="0" eaLnBrk="0" fontAlgn="base" hangingPunct="0">
        <a:lnSpc>
          <a:spcPct val="150000"/>
        </a:lnSpc>
        <a:spcBef>
          <a:spcPct val="0"/>
        </a:spcBef>
        <a:spcAft>
          <a:spcPct val="0"/>
        </a:spcAft>
        <a:buChar char="•"/>
        <a:defRPr sz="2400">
          <a:solidFill>
            <a:srgbClr val="333333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  <a:sym typeface="微軟正黑體" pitchFamily="34" charset="-120"/>
        </a:defRPr>
      </a:lvl1pPr>
      <a:lvl2pPr marL="742950" indent="-285750" algn="l" rtl="0" eaLnBrk="0" fontAlgn="base" hangingPunct="0">
        <a:lnSpc>
          <a:spcPct val="150000"/>
        </a:lnSpc>
        <a:spcBef>
          <a:spcPct val="0"/>
        </a:spcBef>
        <a:spcAft>
          <a:spcPct val="0"/>
        </a:spcAft>
        <a:buChar char="–"/>
        <a:defRPr sz="2400">
          <a:solidFill>
            <a:srgbClr val="333333"/>
          </a:solidFill>
          <a:latin typeface="微軟正黑體" panose="020B0604030504040204" pitchFamily="34" charset="-120"/>
          <a:ea typeface="微軟正黑體" panose="020B0604030504040204" pitchFamily="34" charset="-120"/>
          <a:sym typeface="微軟正黑體" pitchFamily="34" charset="-120"/>
        </a:defRPr>
      </a:lvl2pPr>
      <a:lvl3pPr marL="1143000" indent="-228600" algn="l" rtl="0" eaLnBrk="0" fontAlgn="base" hangingPunct="0">
        <a:lnSpc>
          <a:spcPct val="150000"/>
        </a:lnSpc>
        <a:spcBef>
          <a:spcPct val="0"/>
        </a:spcBef>
        <a:spcAft>
          <a:spcPct val="0"/>
        </a:spcAft>
        <a:buChar char="•"/>
        <a:defRPr sz="2400">
          <a:solidFill>
            <a:srgbClr val="333333"/>
          </a:solidFill>
          <a:latin typeface="微軟正黑體" panose="020B0604030504040204" pitchFamily="34" charset="-120"/>
          <a:ea typeface="微軟正黑體" panose="020B0604030504040204" pitchFamily="34" charset="-120"/>
          <a:sym typeface="微軟正黑體" pitchFamily="34" charset="-120"/>
        </a:defRPr>
      </a:lvl3pPr>
      <a:lvl4pPr marL="1600200" indent="-228600" algn="l" rtl="0" eaLnBrk="0" fontAlgn="base" hangingPunct="0">
        <a:lnSpc>
          <a:spcPct val="150000"/>
        </a:lnSpc>
        <a:spcBef>
          <a:spcPct val="0"/>
        </a:spcBef>
        <a:spcAft>
          <a:spcPct val="0"/>
        </a:spcAft>
        <a:buChar char="–"/>
        <a:defRPr sz="2400">
          <a:solidFill>
            <a:srgbClr val="333333"/>
          </a:solidFill>
          <a:latin typeface="微軟正黑體" panose="020B0604030504040204" pitchFamily="34" charset="-120"/>
          <a:ea typeface="微軟正黑體" panose="020B0604030504040204" pitchFamily="34" charset="-120"/>
          <a:sym typeface="微軟正黑體" pitchFamily="34" charset="-120"/>
        </a:defRPr>
      </a:lvl4pPr>
      <a:lvl5pPr marL="2057400" indent="-228600" algn="l" rtl="0" eaLnBrk="0" fontAlgn="base" hangingPunct="0">
        <a:lnSpc>
          <a:spcPct val="150000"/>
        </a:lnSpc>
        <a:spcBef>
          <a:spcPct val="0"/>
        </a:spcBef>
        <a:spcAft>
          <a:spcPct val="0"/>
        </a:spcAft>
        <a:buChar char="»"/>
        <a:defRPr sz="2400">
          <a:solidFill>
            <a:srgbClr val="333333"/>
          </a:solidFill>
          <a:latin typeface="微軟正黑體" panose="020B0604030504040204" pitchFamily="34" charset="-120"/>
          <a:ea typeface="微軟正黑體" panose="020B0604030504040204" pitchFamily="34" charset="-120"/>
          <a:sym typeface="微軟正黑體" pitchFamily="34" charset="-120"/>
        </a:defRPr>
      </a:lvl5pPr>
      <a:lvl6pPr marL="457200" algn="l" rtl="0" fontAlgn="base">
        <a:lnSpc>
          <a:spcPct val="130000"/>
        </a:lnSpc>
        <a:spcBef>
          <a:spcPct val="0"/>
        </a:spcBef>
        <a:spcAft>
          <a:spcPct val="0"/>
        </a:spcAft>
        <a:defRPr sz="1600">
          <a:solidFill>
            <a:srgbClr val="333333"/>
          </a:solidFill>
          <a:latin typeface="+mn-lt"/>
          <a:ea typeface="+mn-ea"/>
          <a:sym typeface="Microsoft JhengHei" charset="-120"/>
        </a:defRPr>
      </a:lvl6pPr>
      <a:lvl7pPr marL="914400" algn="l" rtl="0" fontAlgn="base">
        <a:lnSpc>
          <a:spcPct val="130000"/>
        </a:lnSpc>
        <a:spcBef>
          <a:spcPct val="0"/>
        </a:spcBef>
        <a:spcAft>
          <a:spcPct val="0"/>
        </a:spcAft>
        <a:defRPr sz="1600">
          <a:solidFill>
            <a:srgbClr val="333333"/>
          </a:solidFill>
          <a:latin typeface="+mn-lt"/>
          <a:ea typeface="+mn-ea"/>
          <a:sym typeface="Microsoft JhengHei" charset="-120"/>
        </a:defRPr>
      </a:lvl7pPr>
      <a:lvl8pPr marL="1371600" algn="l" rtl="0" fontAlgn="base">
        <a:lnSpc>
          <a:spcPct val="130000"/>
        </a:lnSpc>
        <a:spcBef>
          <a:spcPct val="0"/>
        </a:spcBef>
        <a:spcAft>
          <a:spcPct val="0"/>
        </a:spcAft>
        <a:defRPr sz="1600">
          <a:solidFill>
            <a:srgbClr val="333333"/>
          </a:solidFill>
          <a:latin typeface="+mn-lt"/>
          <a:ea typeface="+mn-ea"/>
          <a:sym typeface="Microsoft JhengHei" charset="-120"/>
        </a:defRPr>
      </a:lvl8pPr>
      <a:lvl9pPr marL="1828800" algn="l" rtl="0" fontAlgn="base">
        <a:lnSpc>
          <a:spcPct val="130000"/>
        </a:lnSpc>
        <a:spcBef>
          <a:spcPct val="0"/>
        </a:spcBef>
        <a:spcAft>
          <a:spcPct val="0"/>
        </a:spcAft>
        <a:defRPr sz="1600">
          <a:solidFill>
            <a:srgbClr val="333333"/>
          </a:solidFill>
          <a:latin typeface="+mn-lt"/>
          <a:ea typeface="+mn-ea"/>
          <a:sym typeface="Microsoft JhengHei" charset="-120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chemeClr val="bg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0"/>
            <a:ext cx="17340263" cy="97536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  <p:sp>
        <p:nvSpPr>
          <p:cNvPr id="3075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17634" y="4978400"/>
            <a:ext cx="6451797" cy="3898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TW" smtClean="0">
                <a:sym typeface="微軟正黑體" pitchFamily="34" charset="-120"/>
              </a:rPr>
              <a:t>Click to edit Master text styles</a:t>
            </a:r>
          </a:p>
          <a:p>
            <a:pPr lvl="1"/>
            <a:r>
              <a:rPr lang="en-US" altLang="zh-TW" smtClean="0">
                <a:sym typeface="微軟正黑體" pitchFamily="34" charset="-120"/>
              </a:rPr>
              <a:t>Second level</a:t>
            </a:r>
          </a:p>
          <a:p>
            <a:pPr lvl="2"/>
            <a:r>
              <a:rPr lang="en-US" altLang="zh-TW" smtClean="0">
                <a:sym typeface="微軟正黑體" pitchFamily="34" charset="-120"/>
              </a:rPr>
              <a:t>Third level</a:t>
            </a:r>
          </a:p>
          <a:p>
            <a:pPr lvl="3"/>
            <a:r>
              <a:rPr lang="en-US" altLang="zh-TW" smtClean="0">
                <a:sym typeface="微軟正黑體" pitchFamily="34" charset="-120"/>
              </a:rPr>
              <a:t>Fourth level</a:t>
            </a:r>
          </a:p>
          <a:p>
            <a:pPr lvl="4"/>
            <a:r>
              <a:rPr lang="en-US" altLang="zh-TW" smtClean="0">
                <a:sym typeface="微軟正黑體" pitchFamily="34" charset="-120"/>
              </a:rPr>
              <a:t>Fifth level</a:t>
            </a:r>
          </a:p>
        </p:txBody>
      </p:sp>
      <p:sp>
        <p:nvSpPr>
          <p:cNvPr id="3076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117634" y="3797300"/>
            <a:ext cx="6451797" cy="838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TW" smtClean="0">
                <a:sym typeface="微軟正黑體" pitchFamily="34" charset="-120"/>
              </a:rPr>
              <a:t>Click to edit Master title style</a:t>
            </a:r>
          </a:p>
        </p:txBody>
      </p:sp>
      <p:sp>
        <p:nvSpPr>
          <p:cNvPr id="4101" name="Line 4"/>
          <p:cNvSpPr>
            <a:spLocks noChangeShapeType="1"/>
          </p:cNvSpPr>
          <p:nvPr/>
        </p:nvSpPr>
        <p:spPr bwMode="auto">
          <a:xfrm>
            <a:off x="1115519" y="4710113"/>
            <a:ext cx="6453913" cy="0"/>
          </a:xfrm>
          <a:prstGeom prst="line">
            <a:avLst/>
          </a:prstGeom>
          <a:noFill/>
          <a:ln w="25400">
            <a:solidFill>
              <a:srgbClr val="0E4580"/>
            </a:solidFill>
            <a:miter lim="800000"/>
            <a:headEnd/>
            <a:tailEnd/>
          </a:ln>
        </p:spPr>
        <p:txBody>
          <a:bodyPr lIns="0" tIns="0" rIns="0" bIns="0"/>
          <a:lstStyle/>
          <a:p>
            <a:pPr>
              <a:defRPr/>
            </a:pPr>
            <a:endParaRPr lang="zh-TW" altLang="en-US" sz="42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2" r:id="rId1"/>
    <p:sldLayoutId id="2147483733" r:id="rId2"/>
    <p:sldLayoutId id="2147483734" r:id="rId3"/>
    <p:sldLayoutId id="2147483735" r:id="rId4"/>
    <p:sldLayoutId id="2147483736" r:id="rId5"/>
    <p:sldLayoutId id="2147483737" r:id="rId6"/>
    <p:sldLayoutId id="2147483738" r:id="rId7"/>
    <p:sldLayoutId id="2147483739" r:id="rId8"/>
    <p:sldLayoutId id="2147483740" r:id="rId9"/>
    <p:sldLayoutId id="2147483741" r:id="rId10"/>
    <p:sldLayoutId id="2147483742" r:id="rId11"/>
  </p:sldLayoutIdLst>
  <p:transition>
    <p:push dir="u"/>
  </p:transition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>
          <a:solidFill>
            <a:srgbClr val="0E4580"/>
          </a:solidFill>
          <a:latin typeface="微軟正黑體" panose="020B0604030504040204" pitchFamily="34" charset="-120"/>
          <a:ea typeface="微軟正黑體" panose="020B0604030504040204" pitchFamily="34" charset="-120"/>
          <a:cs typeface="+mj-cs"/>
          <a:sym typeface="微軟正黑體" pitchFamily="34" charset="-12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rgbClr val="0E4580"/>
          </a:solidFill>
          <a:latin typeface="微軟正黑體" panose="020B0604030504040204" pitchFamily="34" charset="-120"/>
          <a:ea typeface="微軟正黑體" panose="020B0604030504040204" pitchFamily="34" charset="-120"/>
          <a:sym typeface="微軟正黑體" pitchFamily="34" charset="-12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rgbClr val="0E4580"/>
          </a:solidFill>
          <a:latin typeface="微軟正黑體" panose="020B0604030504040204" pitchFamily="34" charset="-120"/>
          <a:ea typeface="微軟正黑體" panose="020B0604030504040204" pitchFamily="34" charset="-120"/>
          <a:sym typeface="微軟正黑體" pitchFamily="34" charset="-12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rgbClr val="0E4580"/>
          </a:solidFill>
          <a:latin typeface="微軟正黑體" panose="020B0604030504040204" pitchFamily="34" charset="-120"/>
          <a:ea typeface="微軟正黑體" panose="020B0604030504040204" pitchFamily="34" charset="-120"/>
          <a:sym typeface="微軟正黑體" pitchFamily="34" charset="-12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rgbClr val="0E4580"/>
          </a:solidFill>
          <a:latin typeface="微軟正黑體" panose="020B0604030504040204" pitchFamily="34" charset="-120"/>
          <a:ea typeface="微軟正黑體" panose="020B0604030504040204" pitchFamily="34" charset="-120"/>
          <a:sym typeface="微軟正黑體" pitchFamily="34" charset="-12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rgbClr val="0E4580"/>
          </a:solidFill>
          <a:latin typeface="Microsoft JhengHei" charset="-120"/>
          <a:ea typeface="Microsoft JhengHei" charset="-120"/>
          <a:sym typeface="Microsoft JhengHei" charset="-12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rgbClr val="0E4580"/>
          </a:solidFill>
          <a:latin typeface="Microsoft JhengHei" charset="-120"/>
          <a:ea typeface="Microsoft JhengHei" charset="-120"/>
          <a:sym typeface="Microsoft JhengHei" charset="-12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rgbClr val="0E4580"/>
          </a:solidFill>
          <a:latin typeface="Microsoft JhengHei" charset="-120"/>
          <a:ea typeface="Microsoft JhengHei" charset="-120"/>
          <a:sym typeface="Microsoft JhengHei" charset="-12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rgbClr val="0E4580"/>
          </a:solidFill>
          <a:latin typeface="Microsoft JhengHei" charset="-120"/>
          <a:ea typeface="Microsoft JhengHei" charset="-120"/>
          <a:sym typeface="Microsoft JhengHei" charset="-120"/>
        </a:defRPr>
      </a:lvl9pPr>
    </p:titleStyle>
    <p:bodyStyle>
      <a:lvl1pPr marL="342900" indent="-342900" algn="l" rtl="0" eaLnBrk="0" fontAlgn="base" hangingPunct="0">
        <a:lnSpc>
          <a:spcPct val="130000"/>
        </a:lnSpc>
        <a:spcBef>
          <a:spcPct val="0"/>
        </a:spcBef>
        <a:spcAft>
          <a:spcPct val="0"/>
        </a:spcAft>
        <a:buChar char="•"/>
        <a:defRPr sz="2400">
          <a:solidFill>
            <a:srgbClr val="0E4580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  <a:sym typeface="微軟正黑體" pitchFamily="34" charset="-120"/>
        </a:defRPr>
      </a:lvl1pPr>
      <a:lvl2pPr marL="742950" indent="-285750" algn="l" rtl="0" eaLnBrk="0" fontAlgn="base" hangingPunct="0">
        <a:lnSpc>
          <a:spcPct val="130000"/>
        </a:lnSpc>
        <a:spcBef>
          <a:spcPct val="0"/>
        </a:spcBef>
        <a:spcAft>
          <a:spcPct val="0"/>
        </a:spcAft>
        <a:buChar char="–"/>
        <a:defRPr sz="2400">
          <a:solidFill>
            <a:srgbClr val="0E4580"/>
          </a:solidFill>
          <a:latin typeface="微軟正黑體" panose="020B0604030504040204" pitchFamily="34" charset="-120"/>
          <a:ea typeface="微軟正黑體" panose="020B0604030504040204" pitchFamily="34" charset="-120"/>
          <a:sym typeface="微軟正黑體" pitchFamily="34" charset="-120"/>
        </a:defRPr>
      </a:lvl2pPr>
      <a:lvl3pPr marL="1143000" indent="-228600" algn="l" rtl="0" eaLnBrk="0" fontAlgn="base" hangingPunct="0">
        <a:lnSpc>
          <a:spcPct val="130000"/>
        </a:lnSpc>
        <a:spcBef>
          <a:spcPct val="0"/>
        </a:spcBef>
        <a:spcAft>
          <a:spcPct val="0"/>
        </a:spcAft>
        <a:buChar char="•"/>
        <a:defRPr sz="2400">
          <a:solidFill>
            <a:srgbClr val="0E4580"/>
          </a:solidFill>
          <a:latin typeface="微軟正黑體" panose="020B0604030504040204" pitchFamily="34" charset="-120"/>
          <a:ea typeface="微軟正黑體" panose="020B0604030504040204" pitchFamily="34" charset="-120"/>
          <a:sym typeface="微軟正黑體" pitchFamily="34" charset="-120"/>
        </a:defRPr>
      </a:lvl3pPr>
      <a:lvl4pPr marL="1600200" indent="-228600" algn="l" rtl="0" eaLnBrk="0" fontAlgn="base" hangingPunct="0">
        <a:lnSpc>
          <a:spcPct val="130000"/>
        </a:lnSpc>
        <a:spcBef>
          <a:spcPct val="0"/>
        </a:spcBef>
        <a:spcAft>
          <a:spcPct val="0"/>
        </a:spcAft>
        <a:buChar char="–"/>
        <a:defRPr sz="2400">
          <a:solidFill>
            <a:srgbClr val="0E4580"/>
          </a:solidFill>
          <a:latin typeface="微軟正黑體" panose="020B0604030504040204" pitchFamily="34" charset="-120"/>
          <a:ea typeface="微軟正黑體" panose="020B0604030504040204" pitchFamily="34" charset="-120"/>
          <a:sym typeface="微軟正黑體" pitchFamily="34" charset="-120"/>
        </a:defRPr>
      </a:lvl4pPr>
      <a:lvl5pPr marL="2057400" indent="-228600" algn="l" rtl="0" eaLnBrk="0" fontAlgn="base" hangingPunct="0">
        <a:lnSpc>
          <a:spcPct val="130000"/>
        </a:lnSpc>
        <a:spcBef>
          <a:spcPct val="0"/>
        </a:spcBef>
        <a:spcAft>
          <a:spcPct val="0"/>
        </a:spcAft>
        <a:buChar char="»"/>
        <a:defRPr sz="2400">
          <a:solidFill>
            <a:srgbClr val="0E4580"/>
          </a:solidFill>
          <a:latin typeface="微軟正黑體" panose="020B0604030504040204" pitchFamily="34" charset="-120"/>
          <a:ea typeface="微軟正黑體" panose="020B0604030504040204" pitchFamily="34" charset="-120"/>
          <a:sym typeface="微軟正黑體" pitchFamily="34" charset="-120"/>
        </a:defRPr>
      </a:lvl5pPr>
      <a:lvl6pPr marL="457200" algn="l" rtl="0" fontAlgn="base">
        <a:lnSpc>
          <a:spcPct val="130000"/>
        </a:lnSpc>
        <a:spcBef>
          <a:spcPct val="0"/>
        </a:spcBef>
        <a:spcAft>
          <a:spcPct val="0"/>
        </a:spcAft>
        <a:defRPr sz="2400">
          <a:solidFill>
            <a:srgbClr val="0E4580"/>
          </a:solidFill>
          <a:latin typeface="+mn-lt"/>
          <a:ea typeface="+mn-ea"/>
          <a:sym typeface="Microsoft JhengHei" charset="-120"/>
        </a:defRPr>
      </a:lvl6pPr>
      <a:lvl7pPr marL="914400" algn="l" rtl="0" fontAlgn="base">
        <a:lnSpc>
          <a:spcPct val="130000"/>
        </a:lnSpc>
        <a:spcBef>
          <a:spcPct val="0"/>
        </a:spcBef>
        <a:spcAft>
          <a:spcPct val="0"/>
        </a:spcAft>
        <a:defRPr sz="2400">
          <a:solidFill>
            <a:srgbClr val="0E4580"/>
          </a:solidFill>
          <a:latin typeface="+mn-lt"/>
          <a:ea typeface="+mn-ea"/>
          <a:sym typeface="Microsoft JhengHei" charset="-120"/>
        </a:defRPr>
      </a:lvl7pPr>
      <a:lvl8pPr marL="1371600" algn="l" rtl="0" fontAlgn="base">
        <a:lnSpc>
          <a:spcPct val="130000"/>
        </a:lnSpc>
        <a:spcBef>
          <a:spcPct val="0"/>
        </a:spcBef>
        <a:spcAft>
          <a:spcPct val="0"/>
        </a:spcAft>
        <a:defRPr sz="2400">
          <a:solidFill>
            <a:srgbClr val="0E4580"/>
          </a:solidFill>
          <a:latin typeface="+mn-lt"/>
          <a:ea typeface="+mn-ea"/>
          <a:sym typeface="Microsoft JhengHei" charset="-120"/>
        </a:defRPr>
      </a:lvl8pPr>
      <a:lvl9pPr marL="1828800" algn="l" rtl="0" fontAlgn="base">
        <a:lnSpc>
          <a:spcPct val="130000"/>
        </a:lnSpc>
        <a:spcBef>
          <a:spcPct val="0"/>
        </a:spcBef>
        <a:spcAft>
          <a:spcPct val="0"/>
        </a:spcAft>
        <a:defRPr sz="2400">
          <a:solidFill>
            <a:srgbClr val="0E4580"/>
          </a:solidFill>
          <a:latin typeface="+mn-lt"/>
          <a:ea typeface="+mn-ea"/>
          <a:sym typeface="Microsoft JhengHei" charset="-120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chemeClr val="bg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17340263" cy="97536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44" r:id="rId1"/>
    <p:sldLayoutId id="2147483749" r:id="rId2"/>
  </p:sldLayoutIdLst>
  <p:transition>
    <p:push dir="u"/>
  </p:transition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+mj-lt"/>
          <a:ea typeface="+mj-ea"/>
          <a:cs typeface="+mj-cs"/>
          <a:sym typeface="Gill Sans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9pPr>
    </p:titleStyle>
    <p:bodyStyle>
      <a:lvl1pPr marL="889000" indent="-571500" algn="l" rtl="0" eaLnBrk="0" fontAlgn="base" hangingPunct="0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1pPr>
      <a:lvl2pPr marL="1333500" indent="-571500" algn="l" rtl="0" eaLnBrk="0" fontAlgn="base" hangingPunct="0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2pPr>
      <a:lvl3pPr marL="1778000" indent="-571500" algn="l" rtl="0" eaLnBrk="0" fontAlgn="base" hangingPunct="0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3pPr>
      <a:lvl4pPr marL="2222500" indent="-571500" algn="l" rtl="0" eaLnBrk="0" fontAlgn="base" hangingPunct="0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4pPr>
      <a:lvl5pPr marL="2667000" indent="-571500" algn="l" rtl="0" eaLnBrk="0" fontAlgn="base" hangingPunct="0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5pPr>
      <a:lvl6pPr marL="3124200" indent="-571500" algn="l" rtl="0" fontAlgn="base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6pPr>
      <a:lvl7pPr marL="3581400" indent="-571500" algn="l" rtl="0" fontAlgn="base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7pPr>
      <a:lvl8pPr marL="4038600" indent="-571500" algn="l" rtl="0" fontAlgn="base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8pPr>
      <a:lvl9pPr marL="4495800" indent="-571500" algn="l" rtl="0" fontAlgn="base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zh-TW" altLang="en-US" sz="5400" dirty="0" smtClean="0"/>
              <a:t>客戶異業聯合產品</a:t>
            </a:r>
            <a:endParaRPr lang="zh-TW" altLang="en-US" sz="5400" dirty="0"/>
          </a:p>
        </p:txBody>
      </p:sp>
      <p:sp>
        <p:nvSpPr>
          <p:cNvPr id="13" name="文字版面配置區 12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altLang="zh-TW" dirty="0" smtClean="0"/>
              <a:t>2019</a:t>
            </a:r>
            <a:r>
              <a:rPr lang="zh-TW" altLang="en-US" dirty="0" smtClean="0"/>
              <a:t>年版</a:t>
            </a:r>
          </a:p>
          <a:p>
            <a:endParaRPr lang="zh-TW" altLang="en-US" dirty="0"/>
          </a:p>
        </p:txBody>
      </p:sp>
      <p:sp>
        <p:nvSpPr>
          <p:cNvPr id="14" name="文字版面配置區 13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15" name="文字版面配置區 1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16" name="文字版面配置區 15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6" name="圖片版面配置區 5" descr="Logo_vertica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197523" y="2448809"/>
            <a:ext cx="3445929" cy="350811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大綱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 smtClean="0"/>
              <a:t>客戶商流異業結合產品</a:t>
            </a:r>
            <a:endParaRPr lang="zh-TW" altLang="en-US" dirty="0"/>
          </a:p>
        </p:txBody>
      </p:sp>
    </p:spTree>
  </p:cSld>
  <p:clrMapOvr>
    <a:masterClrMapping/>
  </p:clrMapOvr>
  <p:transition>
    <p:push dir="u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0" y="358244"/>
            <a:ext cx="17340263" cy="684184"/>
          </a:xfrm>
        </p:spPr>
        <p:txBody>
          <a:bodyPr/>
          <a:lstStyle/>
          <a:p>
            <a:r>
              <a:rPr lang="zh-TW" altLang="en-US" sz="4400" b="1" dirty="0" smtClean="0"/>
              <a:t>乖乖與快車肉乾聯合商品</a:t>
            </a:r>
            <a:r>
              <a:rPr lang="en-US" altLang="zh-TW" b="1" dirty="0" smtClean="0"/>
              <a:t/>
            </a:r>
            <a:br>
              <a:rPr lang="en-US" altLang="zh-TW" b="1" dirty="0" smtClean="0"/>
            </a:br>
            <a:endParaRPr lang="zh-TW" altLang="en-US" b="1" dirty="0"/>
          </a:p>
        </p:txBody>
      </p:sp>
      <p:pic>
        <p:nvPicPr>
          <p:cNvPr id="5" name="內容版面配置區 4" descr="000001_153553156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901379" y="1924472"/>
            <a:ext cx="6048672" cy="6192688"/>
          </a:xfrm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33F7DF9-604A-47B5-A6B2-65BB36F4F2B1}" type="slidenum">
              <a:rPr lang="en-US" altLang="zh-TW" smtClean="0"/>
              <a:pPr>
                <a:defRPr/>
              </a:pPr>
              <a:t>3</a:t>
            </a:fld>
            <a:endParaRPr lang="en-US" altLang="zh-TW"/>
          </a:p>
        </p:txBody>
      </p:sp>
      <p:pic>
        <p:nvPicPr>
          <p:cNvPr id="6" name="圖片 5" descr="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102179" y="1852464"/>
            <a:ext cx="5812904" cy="6244952"/>
          </a:xfrm>
          <a:prstGeom prst="rect">
            <a:avLst/>
          </a:prstGeom>
        </p:spPr>
      </p:pic>
      <p:sp>
        <p:nvSpPr>
          <p:cNvPr id="7" name="文字方塊 6"/>
          <p:cNvSpPr txBox="1"/>
          <p:nvPr/>
        </p:nvSpPr>
        <p:spPr>
          <a:xfrm>
            <a:off x="2549451" y="8405192"/>
            <a:ext cx="54006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000" dirty="0" smtClean="0">
                <a:latin typeface="+mn-ea"/>
                <a:ea typeface="+mn-ea"/>
              </a:rPr>
              <a:t>▲圖片出自於</a:t>
            </a:r>
            <a:r>
              <a:rPr lang="en-US" altLang="zh-TW" sz="2000" dirty="0" smtClean="0">
                <a:latin typeface="+mn-ea"/>
                <a:ea typeface="+mn-ea"/>
              </a:rPr>
              <a:t>2018/08/19 </a:t>
            </a:r>
            <a:r>
              <a:rPr lang="zh-TW" altLang="en-US" sz="2000" dirty="0" smtClean="0">
                <a:latin typeface="+mn-ea"/>
                <a:ea typeface="+mn-ea"/>
              </a:rPr>
              <a:t>蘋果日報</a:t>
            </a:r>
            <a:endParaRPr lang="en-US" altLang="zh-TW" sz="2000" dirty="0" smtClean="0">
              <a:latin typeface="+mn-ea"/>
              <a:ea typeface="+mn-ea"/>
            </a:endParaRPr>
          </a:p>
          <a:p>
            <a:r>
              <a:rPr lang="en-US" altLang="zh-TW" sz="2000" dirty="0" smtClean="0">
                <a:latin typeface="+mn-ea"/>
                <a:ea typeface="+mn-ea"/>
              </a:rPr>
              <a:t>https://tw.appledaily.com/new/realtime/20180819/1413442/</a:t>
            </a:r>
            <a:endParaRPr lang="zh-TW" altLang="en-US" sz="2000" dirty="0">
              <a:latin typeface="+mn-ea"/>
              <a:ea typeface="+mn-ea"/>
            </a:endParaRPr>
          </a:p>
        </p:txBody>
      </p:sp>
      <p:sp>
        <p:nvSpPr>
          <p:cNvPr id="8" name="文字方塊 7"/>
          <p:cNvSpPr txBox="1"/>
          <p:nvPr/>
        </p:nvSpPr>
        <p:spPr>
          <a:xfrm>
            <a:off x="9606235" y="8405192"/>
            <a:ext cx="5400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000" dirty="0" smtClean="0">
                <a:latin typeface="+mn-ea"/>
                <a:ea typeface="+mn-ea"/>
              </a:rPr>
              <a:t>▲圖片出自於妞新聞</a:t>
            </a:r>
            <a:endParaRPr lang="en-US" altLang="zh-TW" sz="2000" dirty="0" smtClean="0">
              <a:latin typeface="+mn-ea"/>
              <a:ea typeface="+mn-ea"/>
            </a:endParaRPr>
          </a:p>
          <a:p>
            <a:r>
              <a:rPr lang="en-US" altLang="zh-TW" sz="2000" dirty="0" smtClean="0">
                <a:latin typeface="+mn-ea"/>
                <a:ea typeface="+mn-ea"/>
              </a:rPr>
              <a:t>https://www.niusnews.com/=P2p66es8</a:t>
            </a:r>
            <a:endParaRPr lang="zh-TW" altLang="en-US" sz="2000" dirty="0">
              <a:latin typeface="+mn-ea"/>
              <a:ea typeface="+mn-ea"/>
            </a:endParaRPr>
          </a:p>
        </p:txBody>
      </p:sp>
    </p:spTree>
  </p:cSld>
  <p:clrMapOvr>
    <a:masterClrMapping/>
  </p:clrMapOvr>
  <p:transition>
    <p:push dir="u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0" y="358244"/>
            <a:ext cx="17340263" cy="684184"/>
          </a:xfrm>
        </p:spPr>
        <p:txBody>
          <a:bodyPr/>
          <a:lstStyle/>
          <a:p>
            <a:r>
              <a:rPr lang="zh-TW" altLang="en-US" sz="4400" b="1" dirty="0" smtClean="0"/>
              <a:t>快車肉乾與星球工坊爆米花聯合商品</a:t>
            </a:r>
            <a:endParaRPr lang="en-US" altLang="zh-TW" sz="4400" b="1" dirty="0" smtClean="0"/>
          </a:p>
        </p:txBody>
      </p:sp>
      <p:pic>
        <p:nvPicPr>
          <p:cNvPr id="5" name="內容版面配置區 4" descr="6246239_B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9030171" y="1564432"/>
            <a:ext cx="6624736" cy="6624736"/>
          </a:xfrm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33F7DF9-604A-47B5-A6B2-65BB36F4F2B1}" type="slidenum">
              <a:rPr lang="en-US" altLang="zh-TW" smtClean="0"/>
              <a:pPr>
                <a:defRPr/>
              </a:pPr>
              <a:t>4</a:t>
            </a:fld>
            <a:endParaRPr lang="en-US" altLang="zh-TW"/>
          </a:p>
        </p:txBody>
      </p:sp>
      <p:pic>
        <p:nvPicPr>
          <p:cNvPr id="6" name="圖片 5" descr="4002653442pic_outside_b20ff845416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901379" y="1564432"/>
            <a:ext cx="6624736" cy="6624736"/>
          </a:xfrm>
          <a:prstGeom prst="rect">
            <a:avLst/>
          </a:prstGeom>
        </p:spPr>
      </p:pic>
      <p:sp>
        <p:nvSpPr>
          <p:cNvPr id="7" name="文字方塊 6"/>
          <p:cNvSpPr txBox="1"/>
          <p:nvPr/>
        </p:nvSpPr>
        <p:spPr>
          <a:xfrm>
            <a:off x="2549451" y="8405192"/>
            <a:ext cx="54006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000" dirty="0" smtClean="0">
                <a:latin typeface="+mn-ea"/>
                <a:ea typeface="+mn-ea"/>
              </a:rPr>
              <a:t>▲圖片出自於快車肉乾官網</a:t>
            </a:r>
            <a:endParaRPr lang="en-US" altLang="zh-TW" sz="2000" dirty="0" smtClean="0">
              <a:latin typeface="+mn-ea"/>
              <a:ea typeface="+mn-ea"/>
            </a:endParaRPr>
          </a:p>
          <a:p>
            <a:r>
              <a:rPr lang="en-US" altLang="zh-TW" sz="2000" dirty="0" smtClean="0">
                <a:latin typeface="+mn-ea"/>
                <a:ea typeface="+mn-ea"/>
              </a:rPr>
              <a:t>https://www.kuaicheshop.com/product.php?pid_for_show=3442</a:t>
            </a:r>
            <a:endParaRPr lang="zh-TW" altLang="en-US" sz="2000" dirty="0">
              <a:latin typeface="+mn-ea"/>
              <a:ea typeface="+mn-ea"/>
            </a:endParaRPr>
          </a:p>
        </p:txBody>
      </p:sp>
      <p:sp>
        <p:nvSpPr>
          <p:cNvPr id="8" name="文字方塊 7"/>
          <p:cNvSpPr txBox="1"/>
          <p:nvPr/>
        </p:nvSpPr>
        <p:spPr>
          <a:xfrm>
            <a:off x="9750251" y="8405192"/>
            <a:ext cx="54006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000" dirty="0" smtClean="0">
                <a:latin typeface="+mn-ea"/>
                <a:ea typeface="+mn-ea"/>
              </a:rPr>
              <a:t>▲圖片出自於樂天市場官網</a:t>
            </a:r>
            <a:endParaRPr lang="en-US" altLang="zh-TW" sz="2000" dirty="0" smtClean="0">
              <a:latin typeface="+mn-ea"/>
              <a:ea typeface="+mn-ea"/>
            </a:endParaRPr>
          </a:p>
          <a:p>
            <a:r>
              <a:rPr lang="en-US" altLang="zh-TW" sz="2000" dirty="0" smtClean="0">
                <a:latin typeface="+mn-ea"/>
                <a:ea typeface="+mn-ea"/>
              </a:rPr>
              <a:t>https://www.rakuten.com.tw/shop/kuaiche/product/POPCORN_kuaiche/</a:t>
            </a:r>
            <a:endParaRPr lang="zh-TW" altLang="en-US" sz="2000" dirty="0">
              <a:latin typeface="+mn-ea"/>
              <a:ea typeface="+mn-ea"/>
            </a:endParaRPr>
          </a:p>
        </p:txBody>
      </p:sp>
    </p:spTree>
  </p:cSld>
  <p:clrMapOvr>
    <a:masterClrMapping/>
  </p:clrMapOvr>
  <p:transition>
    <p:push dir="u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0" y="358244"/>
            <a:ext cx="17340263" cy="684184"/>
          </a:xfrm>
        </p:spPr>
        <p:txBody>
          <a:bodyPr/>
          <a:lstStyle/>
          <a:p>
            <a:r>
              <a:rPr lang="zh-TW" altLang="en-US" sz="4400" b="1" dirty="0" smtClean="0"/>
              <a:t>歐可茶葉與星球工坊爆米花聯合商品</a:t>
            </a:r>
            <a:r>
              <a:rPr lang="en-US" altLang="zh-TW" sz="4400" b="1" dirty="0" smtClean="0"/>
              <a:t/>
            </a:r>
            <a:br>
              <a:rPr lang="en-US" altLang="zh-TW" sz="4400" b="1" dirty="0" smtClean="0"/>
            </a:br>
            <a:endParaRPr lang="zh-TW" altLang="en-US" sz="4400" b="1" dirty="0"/>
          </a:p>
        </p:txBody>
      </p:sp>
      <p:pic>
        <p:nvPicPr>
          <p:cNvPr id="5" name="內容版面配置區 4" descr="6245743_B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117403" y="1564432"/>
            <a:ext cx="6480000" cy="6480000"/>
          </a:xfrm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33F7DF9-604A-47B5-A6B2-65BB36F4F2B1}" type="slidenum">
              <a:rPr lang="en-US" altLang="zh-TW" smtClean="0"/>
              <a:pPr>
                <a:defRPr/>
              </a:pPr>
              <a:t>5</a:t>
            </a:fld>
            <a:endParaRPr lang="en-US" altLang="zh-TW"/>
          </a:p>
        </p:txBody>
      </p:sp>
      <p:pic>
        <p:nvPicPr>
          <p:cNvPr id="6" name="圖片 5" descr="6245743_R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174187" y="1564432"/>
            <a:ext cx="6480000" cy="6480000"/>
          </a:xfrm>
          <a:prstGeom prst="rect">
            <a:avLst/>
          </a:prstGeom>
        </p:spPr>
      </p:pic>
      <p:sp>
        <p:nvSpPr>
          <p:cNvPr id="7" name="文字方塊 6"/>
          <p:cNvSpPr txBox="1"/>
          <p:nvPr/>
        </p:nvSpPr>
        <p:spPr>
          <a:xfrm>
            <a:off x="2549451" y="8405192"/>
            <a:ext cx="54006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000" dirty="0" smtClean="0">
                <a:latin typeface="+mn-ea"/>
                <a:ea typeface="+mn-ea"/>
              </a:rPr>
              <a:t>▲圖片出自於快車肉乾官網</a:t>
            </a:r>
            <a:endParaRPr lang="en-US" altLang="zh-TW" sz="2000" dirty="0" smtClean="0">
              <a:latin typeface="+mn-ea"/>
              <a:ea typeface="+mn-ea"/>
            </a:endParaRPr>
          </a:p>
          <a:p>
            <a:r>
              <a:rPr lang="en-US" altLang="zh-TW" sz="2000" dirty="0" smtClean="0">
                <a:latin typeface="+mn-ea"/>
                <a:ea typeface="+mn-ea"/>
              </a:rPr>
              <a:t>https://www.kuaicheshop.com/product.php?pid_for_show=3443</a:t>
            </a:r>
            <a:endParaRPr lang="zh-TW" altLang="en-US" sz="2000" dirty="0">
              <a:latin typeface="+mn-ea"/>
              <a:ea typeface="+mn-ea"/>
            </a:endParaRPr>
          </a:p>
        </p:txBody>
      </p:sp>
      <p:sp>
        <p:nvSpPr>
          <p:cNvPr id="8" name="文字方塊 7"/>
          <p:cNvSpPr txBox="1"/>
          <p:nvPr/>
        </p:nvSpPr>
        <p:spPr>
          <a:xfrm>
            <a:off x="9750251" y="8405192"/>
            <a:ext cx="7200800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000" dirty="0" smtClean="0">
                <a:latin typeface="+mn-ea"/>
                <a:ea typeface="+mn-ea"/>
              </a:rPr>
              <a:t>▲圖片出自於星球工坊爆米花官網</a:t>
            </a:r>
            <a:endParaRPr lang="en-US" altLang="zh-TW" sz="2000" dirty="0" smtClean="0">
              <a:latin typeface="+mn-ea"/>
              <a:ea typeface="+mn-ea"/>
            </a:endParaRPr>
          </a:p>
          <a:p>
            <a:r>
              <a:rPr lang="en-US" altLang="zh-TW" sz="1600" dirty="0" smtClean="0">
                <a:latin typeface="+mn-ea"/>
                <a:ea typeface="+mn-ea"/>
              </a:rPr>
              <a:t>http://hk.magiplanet.com/product/%E6%AD%90%E5%8F%AF%E7%9C%9F%E5%A5%B6%E8%8C%B6%E5%8F%A3%E5%91%B3%E7%88%86%E7%B1%B3%E8%8A%B1-true-milk-tea-popcorn-small-bucket/</a:t>
            </a:r>
            <a:endParaRPr lang="zh-TW" altLang="en-US" sz="1600" dirty="0">
              <a:latin typeface="+mn-ea"/>
              <a:ea typeface="+mn-ea"/>
            </a:endParaRPr>
          </a:p>
        </p:txBody>
      </p:sp>
    </p:spTree>
  </p:cSld>
  <p:clrMapOvr>
    <a:masterClrMapping/>
  </p:clrMapOvr>
  <p:transition>
    <p:push dir="u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0" y="358244"/>
            <a:ext cx="17340263" cy="684184"/>
          </a:xfrm>
        </p:spPr>
        <p:txBody>
          <a:bodyPr/>
          <a:lstStyle/>
          <a:p>
            <a:r>
              <a:rPr lang="zh-TW" altLang="en-US" b="1" dirty="0" smtClean="0"/>
              <a:t>亞尼克與歐可茶葉聯合商品</a:t>
            </a:r>
            <a:r>
              <a:rPr lang="en-US" altLang="zh-TW" b="1" dirty="0" smtClean="0"/>
              <a:t/>
            </a:r>
            <a:br>
              <a:rPr lang="en-US" altLang="zh-TW" b="1" dirty="0" smtClean="0"/>
            </a:br>
            <a:endParaRPr lang="zh-TW" altLang="en-US" b="1" dirty="0"/>
          </a:p>
        </p:txBody>
      </p:sp>
      <p:pic>
        <p:nvPicPr>
          <p:cNvPr id="5" name="內容版面配置區 4" descr="5BB740A4E9707322A95A96813B2E9EF57F2F657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0470331" y="1564432"/>
            <a:ext cx="5069581" cy="6192688"/>
          </a:xfrm>
        </p:spPr>
      </p:pic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33F7DF9-604A-47B5-A6B2-65BB36F4F2B1}" type="slidenum">
              <a:rPr lang="en-US" altLang="zh-TW" smtClean="0"/>
              <a:pPr>
                <a:defRPr/>
              </a:pPr>
              <a:t>6</a:t>
            </a:fld>
            <a:endParaRPr lang="en-US" altLang="zh-TW"/>
          </a:p>
        </p:txBody>
      </p:sp>
      <p:pic>
        <p:nvPicPr>
          <p:cNvPr id="6" name="圖片 5" descr="messageImage_1548394781563.jpg"/>
          <p:cNvPicPr>
            <a:picLocks noChangeAspect="1"/>
          </p:cNvPicPr>
          <p:nvPr/>
        </p:nvPicPr>
        <p:blipFill>
          <a:blip r:embed="rId3" cstate="print"/>
          <a:srcRect l="12905" t="16390" r="13811" b="12676"/>
          <a:stretch>
            <a:fillRect/>
          </a:stretch>
        </p:blipFill>
        <p:spPr>
          <a:xfrm>
            <a:off x="605235" y="1564432"/>
            <a:ext cx="9361040" cy="6192688"/>
          </a:xfrm>
          <a:prstGeom prst="rect">
            <a:avLst/>
          </a:prstGeom>
        </p:spPr>
      </p:pic>
      <p:sp>
        <p:nvSpPr>
          <p:cNvPr id="7" name="文字方塊 6"/>
          <p:cNvSpPr txBox="1"/>
          <p:nvPr/>
        </p:nvSpPr>
        <p:spPr>
          <a:xfrm>
            <a:off x="10398323" y="7829128"/>
            <a:ext cx="720080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000" dirty="0" smtClean="0">
                <a:latin typeface="+mn-ea"/>
                <a:ea typeface="+mn-ea"/>
              </a:rPr>
              <a:t>▲圖片出自於</a:t>
            </a:r>
            <a:r>
              <a:rPr lang="en-US" altLang="zh-TW" sz="2000" dirty="0" smtClean="0">
                <a:latin typeface="+mn-ea"/>
                <a:ea typeface="+mn-ea"/>
              </a:rPr>
              <a:t>Yahoo</a:t>
            </a:r>
            <a:r>
              <a:rPr lang="zh-TW" altLang="en-US" sz="2000" dirty="0" smtClean="0">
                <a:latin typeface="+mn-ea"/>
                <a:ea typeface="+mn-ea"/>
              </a:rPr>
              <a:t>奇摩購物中心</a:t>
            </a:r>
            <a:r>
              <a:rPr lang="en-US" altLang="zh-TW" sz="2000" dirty="0" smtClean="0">
                <a:latin typeface="+mn-ea"/>
                <a:ea typeface="+mn-ea"/>
              </a:rPr>
              <a:t>https://tw.buy.yahoo.com/gdsale/%E5%8D%81%E5%8B%9D%E7%94%9F%E4%B9%B3%E6%8D%B2-%E8%8B%B1%E5%BC%8F%E7%9C%9F%E5%A5%B6%E8%8C%B6-%E5%96%AE%E7%B5%84-6521995.html</a:t>
            </a:r>
          </a:p>
        </p:txBody>
      </p:sp>
      <p:sp>
        <p:nvSpPr>
          <p:cNvPr id="8" name="文字方塊 7"/>
          <p:cNvSpPr txBox="1"/>
          <p:nvPr/>
        </p:nvSpPr>
        <p:spPr>
          <a:xfrm>
            <a:off x="2117403" y="7901136"/>
            <a:ext cx="54006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000" dirty="0" smtClean="0">
                <a:latin typeface="+mn-ea"/>
                <a:ea typeface="+mn-ea"/>
              </a:rPr>
              <a:t>▲圖片出自於臉書歐可茶葉</a:t>
            </a:r>
            <a:r>
              <a:rPr lang="en-US" altLang="zh-TW" sz="2000" dirty="0" smtClean="0">
                <a:latin typeface="+mn-ea"/>
                <a:ea typeface="+mn-ea"/>
              </a:rPr>
              <a:t>OK TEA</a:t>
            </a:r>
            <a:r>
              <a:rPr lang="zh-TW" altLang="en-US" sz="2000" dirty="0" smtClean="0">
                <a:latin typeface="+mn-ea"/>
                <a:ea typeface="+mn-ea"/>
              </a:rPr>
              <a:t> </a:t>
            </a:r>
            <a:r>
              <a:rPr lang="en-US" altLang="zh-TW" sz="2000" dirty="0" smtClean="0">
                <a:latin typeface="+mn-ea"/>
                <a:ea typeface="+mn-ea"/>
              </a:rPr>
              <a:t>https://www.facebook.com/okteafans/photos/a.191275463325/10153908243278326/?type=1&amp;theater</a:t>
            </a:r>
            <a:endParaRPr lang="zh-TW" altLang="en-US" sz="2000" dirty="0">
              <a:latin typeface="+mn-ea"/>
              <a:ea typeface="+mn-ea"/>
            </a:endParaRPr>
          </a:p>
        </p:txBody>
      </p:sp>
    </p:spTree>
  </p:cSld>
  <p:clrMapOvr>
    <a:masterClrMapping/>
  </p:clrMapOvr>
  <p:transition>
    <p:push dir="u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0" y="358244"/>
            <a:ext cx="17340263" cy="684184"/>
          </a:xfrm>
        </p:spPr>
        <p:txBody>
          <a:bodyPr/>
          <a:lstStyle/>
          <a:p>
            <a:r>
              <a:rPr lang="zh-TW" altLang="en-US" sz="4400" b="1" dirty="0" smtClean="0"/>
              <a:t>洋酒城與</a:t>
            </a:r>
            <a:r>
              <a:rPr lang="en-US" altLang="zh-TW" sz="4400" b="1" dirty="0" err="1" smtClean="0"/>
              <a:t>ccfruit</a:t>
            </a:r>
            <a:r>
              <a:rPr lang="zh-TW" altLang="en-US" sz="4400" b="1" dirty="0" smtClean="0"/>
              <a:t>聯合商品</a:t>
            </a:r>
            <a:endParaRPr lang="zh-TW" altLang="en-US" sz="4400" b="1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33F7DF9-604A-47B5-A6B2-65BB36F4F2B1}" type="slidenum">
              <a:rPr lang="en-US" altLang="zh-TW" smtClean="0"/>
              <a:pPr>
                <a:defRPr/>
              </a:pPr>
              <a:t>7</a:t>
            </a:fld>
            <a:endParaRPr lang="en-US" altLang="zh-TW"/>
          </a:p>
        </p:txBody>
      </p:sp>
      <p:pic>
        <p:nvPicPr>
          <p:cNvPr id="6" name="圖片 5" descr="S__23781390.jpg"/>
          <p:cNvPicPr>
            <a:picLocks noChangeAspect="1"/>
          </p:cNvPicPr>
          <p:nvPr/>
        </p:nvPicPr>
        <p:blipFill>
          <a:blip r:embed="rId2" cstate="print"/>
          <a:srcRect b="2439"/>
          <a:stretch>
            <a:fillRect/>
          </a:stretch>
        </p:blipFill>
        <p:spPr>
          <a:xfrm rot="16200000">
            <a:off x="12337390" y="273437"/>
            <a:ext cx="3322667" cy="5760641"/>
          </a:xfrm>
          <a:prstGeom prst="rect">
            <a:avLst/>
          </a:prstGeom>
        </p:spPr>
      </p:pic>
      <p:pic>
        <p:nvPicPr>
          <p:cNvPr id="7" name="圖片 6" descr="S__2378139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581899" y="1492424"/>
            <a:ext cx="4248472" cy="7549889"/>
          </a:xfrm>
          <a:prstGeom prst="rect">
            <a:avLst/>
          </a:prstGeom>
        </p:spPr>
      </p:pic>
      <p:pic>
        <p:nvPicPr>
          <p:cNvPr id="9" name="內容版面配置區 8" descr="S__23781389.jpg"/>
          <p:cNvPicPr>
            <a:picLocks noGrp="1" noChangeAspect="1"/>
          </p:cNvPicPr>
          <p:nvPr>
            <p:ph idx="1"/>
          </p:nvPr>
        </p:nvPicPr>
        <p:blipFill>
          <a:blip r:embed="rId4" cstate="print"/>
          <a:stretch>
            <a:fillRect/>
          </a:stretch>
        </p:blipFill>
        <p:spPr>
          <a:xfrm rot="5400000">
            <a:off x="-270863" y="2440530"/>
            <a:ext cx="7584843" cy="5688632"/>
          </a:xfrm>
        </p:spPr>
      </p:pic>
      <p:pic>
        <p:nvPicPr>
          <p:cNvPr id="10" name="圖片 9" descr="S__23781388.jpg"/>
          <p:cNvPicPr>
            <a:picLocks noChangeAspect="1"/>
          </p:cNvPicPr>
          <p:nvPr/>
        </p:nvPicPr>
        <p:blipFill>
          <a:blip r:embed="rId5" cstate="print"/>
          <a:srcRect r="1235"/>
          <a:stretch>
            <a:fillRect/>
          </a:stretch>
        </p:blipFill>
        <p:spPr>
          <a:xfrm>
            <a:off x="11118403" y="4876800"/>
            <a:ext cx="5760640" cy="4176464"/>
          </a:xfrm>
          <a:prstGeom prst="rect">
            <a:avLst/>
          </a:prstGeom>
        </p:spPr>
      </p:pic>
    </p:spTree>
  </p:cSld>
  <p:clrMapOvr>
    <a:masterClrMapping/>
  </p:clrMapOvr>
  <p:transition>
    <p:push dir="u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lank">
  <a:themeElements>
    <a:clrScheme name="Blank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Blank">
      <a:majorFont>
        <a:latin typeface="Gill Sans"/>
        <a:ea typeface="ヒラギノ角ゴ ProN W3"/>
        <a:cs typeface="ヒラギノ角ゴ ProN W3"/>
      </a:majorFont>
      <a:minorFont>
        <a:latin typeface="Gill Sans"/>
        <a:ea typeface="ヒラギノ角ゴ ProN W3"/>
        <a:cs typeface="ヒラギノ角ゴ ProN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Gill Sans" charset="0"/>
            <a:ea typeface="ヒラギノ角ゴ ProN W3" charset="0"/>
            <a:cs typeface="ヒラギノ角ゴ ProN W3" charset="0"/>
            <a:sym typeface="Gill San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Gill Sans" charset="0"/>
            <a:ea typeface="ヒラギノ角ゴ ProN W3" charset="0"/>
            <a:cs typeface="ヒラギノ角ゴ ProN W3" charset="0"/>
            <a:sym typeface="Gill Sans" charset="0"/>
          </a:defRPr>
        </a:defPPr>
      </a:lstStyle>
    </a:lnDef>
  </a:objectDefaults>
  <a:extraClrSchemeLst>
    <a:extraClrScheme>
      <a:clrScheme name="Blank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Photo - One Columns">
  <a:themeElements>
    <a:clrScheme name="Photo - One Columns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hoto - One Columns">
      <a:majorFont>
        <a:latin typeface="Microsoft JhengHei"/>
        <a:ea typeface="Microsoft JhengHei"/>
        <a:cs typeface=""/>
      </a:majorFont>
      <a:minorFont>
        <a:latin typeface="Microsoft JhengHei"/>
        <a:ea typeface="Microsoft JhengHei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Gill Sans" charset="0"/>
            <a:ea typeface="ヒラギノ角ゴ ProN W3" charset="0"/>
            <a:cs typeface="ヒラギノ角ゴ ProN W3" charset="0"/>
            <a:sym typeface="Gill San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Gill Sans" charset="0"/>
            <a:ea typeface="ヒラギノ角ゴ ProN W3" charset="0"/>
            <a:cs typeface="ヒラギノ角ゴ ProN W3" charset="0"/>
            <a:sym typeface="Gill Sans" charset="0"/>
          </a:defRPr>
        </a:defPPr>
      </a:lstStyle>
    </a:lnDef>
  </a:objectDefaults>
  <a:extraClrSchemeLst>
    <a:extraClrScheme>
      <a:clrScheme name="Photo - One Columns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Break Page">
  <a:themeElements>
    <a:clrScheme name="Break Pag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Break Page">
      <a:majorFont>
        <a:latin typeface="Microsoft JhengHei"/>
        <a:ea typeface="Microsoft JhengHei"/>
        <a:cs typeface=""/>
      </a:majorFont>
      <a:minorFont>
        <a:latin typeface="Microsoft JhengHei"/>
        <a:ea typeface="Microsoft JhengHei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Gill Sans" charset="0"/>
            <a:ea typeface="ヒラギノ角ゴ ProN W3" charset="0"/>
            <a:cs typeface="ヒラギノ角ゴ ProN W3" charset="0"/>
            <a:sym typeface="Gill San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Gill Sans" charset="0"/>
            <a:ea typeface="ヒラギノ角ゴ ProN W3" charset="0"/>
            <a:cs typeface="ヒラギノ角ゴ ProN W3" charset="0"/>
            <a:sym typeface="Gill Sans" charset="0"/>
          </a:defRPr>
        </a:defPPr>
      </a:lstStyle>
    </a:lnDef>
  </a:objectDefaults>
  <a:extraClrSchemeLst>
    <a:extraClrScheme>
      <a:clrScheme name="Break Pag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End Page">
  <a:themeElements>
    <a:clrScheme name="End Pag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End Page">
      <a:majorFont>
        <a:latin typeface="Gill Sans"/>
        <a:ea typeface="ヒラギノ角ゴ ProN W3"/>
        <a:cs typeface="ヒラギノ角ゴ ProN W3"/>
      </a:majorFont>
      <a:minorFont>
        <a:latin typeface="Gill Sans"/>
        <a:ea typeface="ヒラギノ角ゴ ProN W3"/>
        <a:cs typeface="ヒラギノ角ゴ ProN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Gill Sans" charset="0"/>
            <a:ea typeface="ヒラギノ角ゴ ProN W3" charset="0"/>
            <a:cs typeface="ヒラギノ角ゴ ProN W3" charset="0"/>
            <a:sym typeface="Gill San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Gill Sans" charset="0"/>
            <a:ea typeface="ヒラギノ角ゴ ProN W3" charset="0"/>
            <a:cs typeface="ヒラギノ角ゴ ProN W3" charset="0"/>
            <a:sym typeface="Gill Sans" charset="0"/>
          </a:defRPr>
        </a:defPPr>
      </a:lstStyle>
    </a:lnDef>
  </a:objectDefaults>
  <a:extraClrSchemeLst>
    <a:extraClrScheme>
      <a:clrScheme name="End Pag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11457</TotalTime>
  <Pages>0</Pages>
  <Words>163</Words>
  <Characters>0</Characters>
  <Application>Microsoft Office PowerPoint</Application>
  <PresentationFormat>自訂</PresentationFormat>
  <Lines>0</Lines>
  <Paragraphs>28</Paragraphs>
  <Slides>8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4</vt:i4>
      </vt:variant>
      <vt:variant>
        <vt:lpstr>投影片標題</vt:lpstr>
      </vt:variant>
      <vt:variant>
        <vt:i4>8</vt:i4>
      </vt:variant>
    </vt:vector>
  </HeadingPairs>
  <TitlesOfParts>
    <vt:vector size="12" baseType="lpstr">
      <vt:lpstr>Blank</vt:lpstr>
      <vt:lpstr>Photo - One Columns</vt:lpstr>
      <vt:lpstr>Break Page</vt:lpstr>
      <vt:lpstr>End Page</vt:lpstr>
      <vt:lpstr>投影片 1</vt:lpstr>
      <vt:lpstr>大綱</vt:lpstr>
      <vt:lpstr>乖乖與快車肉乾聯合商品 </vt:lpstr>
      <vt:lpstr>快車肉乾與星球工坊爆米花聯合商品</vt:lpstr>
      <vt:lpstr>歐可茶葉與星球工坊爆米花聯合商品 </vt:lpstr>
      <vt:lpstr>亞尼克與歐可茶葉聯合商品 </vt:lpstr>
      <vt:lpstr>洋酒城與ccfruit聯合商品</vt:lpstr>
      <vt:lpstr>投影片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開店123公司簡介</dc:title>
  <dc:creator>shop123</dc:creator>
  <cp:lastModifiedBy>shop123</cp:lastModifiedBy>
  <cp:revision>874</cp:revision>
  <dcterms:modified xsi:type="dcterms:W3CDTF">2019-01-25T08:17:43Z</dcterms:modified>
</cp:coreProperties>
</file>